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397" r:id="rId3"/>
    <p:sldId id="404" r:id="rId4"/>
    <p:sldId id="408" r:id="rId5"/>
    <p:sldId id="405" r:id="rId6"/>
    <p:sldId id="400" r:id="rId7"/>
    <p:sldId id="410" r:id="rId8"/>
    <p:sldId id="411" r:id="rId9"/>
    <p:sldId id="407" r:id="rId10"/>
    <p:sldId id="412" r:id="rId11"/>
    <p:sldId id="413" r:id="rId12"/>
    <p:sldId id="409" r:id="rId13"/>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modifyVerifier cryptProviderType="rsaFull" cryptAlgorithmClass="hash" cryptAlgorithmType="typeAny" cryptAlgorithmSid="4" spinCount="100000" saltData="ClGjd8pWZoqscNkLK5PMDg==" hashData="yC2qd62wq4zmrPTf5xGOBUYPFIM="/>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F2D31C"/>
    <a:srgbClr val="EAEAEA"/>
    <a:srgbClr val="E727CC"/>
    <a:srgbClr val="77EDF3"/>
    <a:srgbClr val="EF4639"/>
    <a:srgbClr val="FD7471"/>
    <a:srgbClr val="FC907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52557" autoAdjust="0"/>
  </p:normalViewPr>
  <p:slideViewPr>
    <p:cSldViewPr>
      <p:cViewPr>
        <p:scale>
          <a:sx n="60" d="100"/>
          <a:sy n="60" d="100"/>
        </p:scale>
        <p:origin x="-1644" y="492"/>
      </p:cViewPr>
      <p:guideLst>
        <p:guide orient="horz" pos="2160"/>
        <p:guide pos="2880"/>
      </p:guideLst>
    </p:cSldViewPr>
  </p:slideViewPr>
  <p:notesTextViewPr>
    <p:cViewPr>
      <p:scale>
        <a:sx n="100" d="100"/>
        <a:sy n="100" d="100"/>
      </p:scale>
      <p:origin x="0" y="0"/>
    </p:cViewPr>
  </p:notesTextViewPr>
  <p:sorterViewPr>
    <p:cViewPr>
      <p:scale>
        <a:sx n="80" d="100"/>
        <a:sy n="80" d="100"/>
      </p:scale>
      <p:origin x="0" y="948"/>
    </p:cViewPr>
  </p:sorterViewPr>
  <p:notesViewPr>
    <p:cSldViewPr>
      <p:cViewPr>
        <p:scale>
          <a:sx n="100" d="100"/>
          <a:sy n="100" d="100"/>
        </p:scale>
        <p:origin x="-798" y="210"/>
      </p:cViewPr>
      <p:guideLst>
        <p:guide orient="horz" pos="3110"/>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83249E-F365-403E-8F5F-8F0DE7421E43}" type="doc">
      <dgm:prSet loTypeId="urn:microsoft.com/office/officeart/2005/8/layout/arrow2" loCatId="process" qsTypeId="urn:microsoft.com/office/officeart/2005/8/quickstyle/simple1" qsCatId="simple" csTypeId="urn:microsoft.com/office/officeart/2005/8/colors/accent1_2" csCatId="accent1" phldr="1"/>
      <dgm:spPr/>
    </dgm:pt>
    <dgm:pt modelId="{3FD7C2E6-FE06-4D10-967C-4C81BC58A518}">
      <dgm:prSet phldrT="[Text]" custT="1"/>
      <dgm:spPr/>
      <dgm:t>
        <a:bodyPr/>
        <a:lstStyle/>
        <a:p>
          <a:r>
            <a:rPr lang="en-IN" sz="2000" dirty="0" err="1" smtClean="0">
              <a:latin typeface="Arial Black" pitchFamily="34" charset="0"/>
            </a:rPr>
            <a:t>Precontemplation</a:t>
          </a:r>
          <a:endParaRPr lang="en-US" sz="2000" dirty="0"/>
        </a:p>
      </dgm:t>
    </dgm:pt>
    <dgm:pt modelId="{B46932AC-04F0-43C3-B71C-E30A8C8DEC9C}" type="parTrans" cxnId="{9346F16E-C8E7-424D-8242-58AD43AFF7BB}">
      <dgm:prSet/>
      <dgm:spPr/>
      <dgm:t>
        <a:bodyPr/>
        <a:lstStyle/>
        <a:p>
          <a:endParaRPr lang="en-US"/>
        </a:p>
      </dgm:t>
    </dgm:pt>
    <dgm:pt modelId="{910FDDE8-5128-4518-BF10-0EFD5F868512}" type="sibTrans" cxnId="{9346F16E-C8E7-424D-8242-58AD43AFF7BB}">
      <dgm:prSet/>
      <dgm:spPr/>
      <dgm:t>
        <a:bodyPr/>
        <a:lstStyle/>
        <a:p>
          <a:endParaRPr lang="en-US"/>
        </a:p>
      </dgm:t>
    </dgm:pt>
    <dgm:pt modelId="{07DD8FCF-CEE4-488B-A47F-0132DC4971F3}">
      <dgm:prSet phldrT="[Text]" custT="1"/>
      <dgm:spPr/>
      <dgm:t>
        <a:bodyPr/>
        <a:lstStyle/>
        <a:p>
          <a:r>
            <a:rPr lang="en-IN" sz="2000" dirty="0">
              <a:latin typeface="Arial Black" pitchFamily="34" charset="0"/>
            </a:rPr>
            <a:t>Contemplation</a:t>
          </a:r>
          <a:endParaRPr lang="en-US" sz="2000" dirty="0">
            <a:latin typeface="Arial Black" pitchFamily="34" charset="0"/>
          </a:endParaRPr>
        </a:p>
      </dgm:t>
    </dgm:pt>
    <dgm:pt modelId="{E80CE9D7-3EBA-42BB-8E5E-7465850F4FBB}" type="parTrans" cxnId="{CCA87D61-74B4-4688-AC31-7C9DBCD2BF09}">
      <dgm:prSet/>
      <dgm:spPr/>
      <dgm:t>
        <a:bodyPr/>
        <a:lstStyle/>
        <a:p>
          <a:endParaRPr lang="en-US"/>
        </a:p>
      </dgm:t>
    </dgm:pt>
    <dgm:pt modelId="{A0482906-F745-4626-B24A-46F667E75D1B}" type="sibTrans" cxnId="{CCA87D61-74B4-4688-AC31-7C9DBCD2BF09}">
      <dgm:prSet/>
      <dgm:spPr/>
      <dgm:t>
        <a:bodyPr/>
        <a:lstStyle/>
        <a:p>
          <a:endParaRPr lang="en-US"/>
        </a:p>
      </dgm:t>
    </dgm:pt>
    <dgm:pt modelId="{14B33BBD-7790-4925-B7AA-15A105E37DB7}">
      <dgm:prSet phldrT="[Text]" custT="1"/>
      <dgm:spPr/>
      <dgm:t>
        <a:bodyPr/>
        <a:lstStyle/>
        <a:p>
          <a:r>
            <a:rPr lang="en-US" sz="2000" dirty="0">
              <a:latin typeface="Arial Black" pitchFamily="34" charset="0"/>
            </a:rPr>
            <a:t>Preparation</a:t>
          </a:r>
        </a:p>
      </dgm:t>
    </dgm:pt>
    <dgm:pt modelId="{B9C9A5F9-30D6-43F6-90DB-66A15451B88F}" type="parTrans" cxnId="{A61AF3F8-8AA1-41E3-BAB8-86C32D4E66C1}">
      <dgm:prSet/>
      <dgm:spPr/>
      <dgm:t>
        <a:bodyPr/>
        <a:lstStyle/>
        <a:p>
          <a:endParaRPr lang="en-US"/>
        </a:p>
      </dgm:t>
    </dgm:pt>
    <dgm:pt modelId="{0318C5BF-00B9-4C1A-B171-956F8353CD49}" type="sibTrans" cxnId="{A61AF3F8-8AA1-41E3-BAB8-86C32D4E66C1}">
      <dgm:prSet/>
      <dgm:spPr/>
      <dgm:t>
        <a:bodyPr/>
        <a:lstStyle/>
        <a:p>
          <a:endParaRPr lang="en-US"/>
        </a:p>
      </dgm:t>
    </dgm:pt>
    <dgm:pt modelId="{50BBD8EE-067B-4650-B056-B72D3E09D3F2}">
      <dgm:prSet custT="1"/>
      <dgm:spPr/>
      <dgm:t>
        <a:bodyPr/>
        <a:lstStyle/>
        <a:p>
          <a:r>
            <a:rPr lang="en-US" sz="2000" dirty="0">
              <a:latin typeface="Arial Black" pitchFamily="34" charset="0"/>
            </a:rPr>
            <a:t>Action</a:t>
          </a:r>
        </a:p>
      </dgm:t>
    </dgm:pt>
    <dgm:pt modelId="{F9EF9B28-60C1-4FA9-AB57-A0053A6D2F4F}" type="parTrans" cxnId="{EEA696C7-1CB6-4F60-89E1-2EBA6D489754}">
      <dgm:prSet/>
      <dgm:spPr/>
      <dgm:t>
        <a:bodyPr/>
        <a:lstStyle/>
        <a:p>
          <a:endParaRPr lang="en-US"/>
        </a:p>
      </dgm:t>
    </dgm:pt>
    <dgm:pt modelId="{C1D3D185-6E8E-4E5A-95E1-4037C139DF6A}" type="sibTrans" cxnId="{EEA696C7-1CB6-4F60-89E1-2EBA6D489754}">
      <dgm:prSet/>
      <dgm:spPr/>
      <dgm:t>
        <a:bodyPr/>
        <a:lstStyle/>
        <a:p>
          <a:endParaRPr lang="en-US"/>
        </a:p>
      </dgm:t>
    </dgm:pt>
    <dgm:pt modelId="{76D059C9-E169-4CD1-8672-5208A9E0239E}">
      <dgm:prSet custT="1"/>
      <dgm:spPr/>
      <dgm:t>
        <a:bodyPr/>
        <a:lstStyle/>
        <a:p>
          <a:r>
            <a:rPr lang="en-US" sz="2000" dirty="0">
              <a:latin typeface="Arial Black" pitchFamily="34" charset="0"/>
            </a:rPr>
            <a:t>Maintenance</a:t>
          </a:r>
        </a:p>
      </dgm:t>
    </dgm:pt>
    <dgm:pt modelId="{56371E0E-AF01-4250-8E49-5B5439132758}" type="parTrans" cxnId="{E2F0E38D-D198-4310-814C-CB1167AF6D51}">
      <dgm:prSet/>
      <dgm:spPr/>
      <dgm:t>
        <a:bodyPr/>
        <a:lstStyle/>
        <a:p>
          <a:endParaRPr lang="en-US"/>
        </a:p>
      </dgm:t>
    </dgm:pt>
    <dgm:pt modelId="{578999CD-104E-4DBB-AB82-A3FBB2D2BE21}" type="sibTrans" cxnId="{E2F0E38D-D198-4310-814C-CB1167AF6D51}">
      <dgm:prSet/>
      <dgm:spPr/>
      <dgm:t>
        <a:bodyPr/>
        <a:lstStyle/>
        <a:p>
          <a:endParaRPr lang="en-US"/>
        </a:p>
      </dgm:t>
    </dgm:pt>
    <dgm:pt modelId="{42A4D6F6-9C96-4497-917B-899AA920B793}" type="pres">
      <dgm:prSet presAssocID="{ED83249E-F365-403E-8F5F-8F0DE7421E43}" presName="arrowDiagram" presStyleCnt="0">
        <dgm:presLayoutVars>
          <dgm:chMax val="5"/>
          <dgm:dir/>
          <dgm:resizeHandles val="exact"/>
        </dgm:presLayoutVars>
      </dgm:prSet>
      <dgm:spPr/>
    </dgm:pt>
    <dgm:pt modelId="{F9D43F1F-2E7A-4ECC-9367-42A3660178D0}" type="pres">
      <dgm:prSet presAssocID="{ED83249E-F365-403E-8F5F-8F0DE7421E43}" presName="arrow" presStyleLbl="bgShp" presStyleIdx="0" presStyleCnt="1"/>
      <dgm:spPr/>
    </dgm:pt>
    <dgm:pt modelId="{CC50AAAD-08CB-4B35-883A-934A8CD76E68}" type="pres">
      <dgm:prSet presAssocID="{ED83249E-F365-403E-8F5F-8F0DE7421E43}" presName="arrowDiagram5" presStyleCnt="0"/>
      <dgm:spPr/>
    </dgm:pt>
    <dgm:pt modelId="{C859076F-2740-4DEA-8633-92A3D6D69E80}" type="pres">
      <dgm:prSet presAssocID="{3FD7C2E6-FE06-4D10-967C-4C81BC58A518}" presName="bullet5a" presStyleLbl="node1" presStyleIdx="0" presStyleCnt="5"/>
      <dgm:spPr/>
    </dgm:pt>
    <dgm:pt modelId="{D34EB4D8-DB84-40A8-9E5D-E69EA1396625}" type="pres">
      <dgm:prSet presAssocID="{3FD7C2E6-FE06-4D10-967C-4C81BC58A518}" presName="textBox5a" presStyleLbl="revTx" presStyleIdx="0" presStyleCnt="5" custScaleX="306966">
        <dgm:presLayoutVars>
          <dgm:bulletEnabled val="1"/>
        </dgm:presLayoutVars>
      </dgm:prSet>
      <dgm:spPr/>
      <dgm:t>
        <a:bodyPr/>
        <a:lstStyle/>
        <a:p>
          <a:endParaRPr lang="en-US"/>
        </a:p>
      </dgm:t>
    </dgm:pt>
    <dgm:pt modelId="{A1327C1F-433D-4075-ACB8-298FABCD158A}" type="pres">
      <dgm:prSet presAssocID="{07DD8FCF-CEE4-488B-A47F-0132DC4971F3}" presName="bullet5b" presStyleLbl="node1" presStyleIdx="1" presStyleCnt="5"/>
      <dgm:spPr/>
    </dgm:pt>
    <dgm:pt modelId="{4ECA03CA-C176-4AD5-912A-BB02423556B9}" type="pres">
      <dgm:prSet presAssocID="{07DD8FCF-CEE4-488B-A47F-0132DC4971F3}" presName="textBox5b" presStyleLbl="revTx" presStyleIdx="1" presStyleCnt="5" custScaleX="215724">
        <dgm:presLayoutVars>
          <dgm:bulletEnabled val="1"/>
        </dgm:presLayoutVars>
      </dgm:prSet>
      <dgm:spPr/>
      <dgm:t>
        <a:bodyPr/>
        <a:lstStyle/>
        <a:p>
          <a:endParaRPr lang="en-US"/>
        </a:p>
      </dgm:t>
    </dgm:pt>
    <dgm:pt modelId="{B2D29112-2DFA-46A0-97B2-8C598F3E0C30}" type="pres">
      <dgm:prSet presAssocID="{14B33BBD-7790-4925-B7AA-15A105E37DB7}" presName="bullet5c" presStyleLbl="node1" presStyleIdx="2" presStyleCnt="5"/>
      <dgm:spPr/>
    </dgm:pt>
    <dgm:pt modelId="{5C0F82A9-4539-4B86-8D97-3A76A7D4BBC2}" type="pres">
      <dgm:prSet presAssocID="{14B33BBD-7790-4925-B7AA-15A105E37DB7}" presName="textBox5c" presStyleLbl="revTx" presStyleIdx="2" presStyleCnt="5" custScaleX="219973">
        <dgm:presLayoutVars>
          <dgm:bulletEnabled val="1"/>
        </dgm:presLayoutVars>
      </dgm:prSet>
      <dgm:spPr/>
      <dgm:t>
        <a:bodyPr/>
        <a:lstStyle/>
        <a:p>
          <a:endParaRPr lang="en-US"/>
        </a:p>
      </dgm:t>
    </dgm:pt>
    <dgm:pt modelId="{06BF2A49-BA92-43B1-9B25-C82BDC5AAA24}" type="pres">
      <dgm:prSet presAssocID="{50BBD8EE-067B-4650-B056-B72D3E09D3F2}" presName="bullet5d" presStyleLbl="node1" presStyleIdx="3" presStyleCnt="5"/>
      <dgm:spPr/>
    </dgm:pt>
    <dgm:pt modelId="{3E8F1ABF-50E7-4745-A4E6-8AB7DA0FE9B2}" type="pres">
      <dgm:prSet presAssocID="{50BBD8EE-067B-4650-B056-B72D3E09D3F2}" presName="textBox5d" presStyleLbl="revTx" presStyleIdx="3" presStyleCnt="5" custLinFactNeighborX="-54427" custLinFactNeighborY="498">
        <dgm:presLayoutVars>
          <dgm:bulletEnabled val="1"/>
        </dgm:presLayoutVars>
      </dgm:prSet>
      <dgm:spPr/>
      <dgm:t>
        <a:bodyPr/>
        <a:lstStyle/>
        <a:p>
          <a:endParaRPr lang="en-US"/>
        </a:p>
      </dgm:t>
    </dgm:pt>
    <dgm:pt modelId="{2E4888A1-E6A9-424E-B3DC-65C5B0BB4E66}" type="pres">
      <dgm:prSet presAssocID="{76D059C9-E169-4CD1-8672-5208A9E0239E}" presName="bullet5e" presStyleLbl="node1" presStyleIdx="4" presStyleCnt="5"/>
      <dgm:spPr/>
    </dgm:pt>
    <dgm:pt modelId="{E2CBCE42-3289-444B-BB0F-C37A3D74E0BB}" type="pres">
      <dgm:prSet presAssocID="{76D059C9-E169-4CD1-8672-5208A9E0239E}" presName="textBox5e" presStyleLbl="revTx" presStyleIdx="4" presStyleCnt="5" custScaleX="165625">
        <dgm:presLayoutVars>
          <dgm:bulletEnabled val="1"/>
        </dgm:presLayoutVars>
      </dgm:prSet>
      <dgm:spPr/>
      <dgm:t>
        <a:bodyPr/>
        <a:lstStyle/>
        <a:p>
          <a:endParaRPr lang="en-US"/>
        </a:p>
      </dgm:t>
    </dgm:pt>
  </dgm:ptLst>
  <dgm:cxnLst>
    <dgm:cxn modelId="{9346F16E-C8E7-424D-8242-58AD43AFF7BB}" srcId="{ED83249E-F365-403E-8F5F-8F0DE7421E43}" destId="{3FD7C2E6-FE06-4D10-967C-4C81BC58A518}" srcOrd="0" destOrd="0" parTransId="{B46932AC-04F0-43C3-B71C-E30A8C8DEC9C}" sibTransId="{910FDDE8-5128-4518-BF10-0EFD5F868512}"/>
    <dgm:cxn modelId="{B853FC6F-CAF9-439D-809E-1832E2CF3C4E}" type="presOf" srcId="{50BBD8EE-067B-4650-B056-B72D3E09D3F2}" destId="{3E8F1ABF-50E7-4745-A4E6-8AB7DA0FE9B2}" srcOrd="0" destOrd="0" presId="urn:microsoft.com/office/officeart/2005/8/layout/arrow2"/>
    <dgm:cxn modelId="{22038699-3356-4C24-A13B-F03B21EB22AB}" type="presOf" srcId="{14B33BBD-7790-4925-B7AA-15A105E37DB7}" destId="{5C0F82A9-4539-4B86-8D97-3A76A7D4BBC2}" srcOrd="0" destOrd="0" presId="urn:microsoft.com/office/officeart/2005/8/layout/arrow2"/>
    <dgm:cxn modelId="{4432A016-6022-4154-B83B-0E0ECD5E45E2}" type="presOf" srcId="{3FD7C2E6-FE06-4D10-967C-4C81BC58A518}" destId="{D34EB4D8-DB84-40A8-9E5D-E69EA1396625}" srcOrd="0" destOrd="0" presId="urn:microsoft.com/office/officeart/2005/8/layout/arrow2"/>
    <dgm:cxn modelId="{23260066-41DE-492A-A7F2-7ED67956BED4}" type="presOf" srcId="{07DD8FCF-CEE4-488B-A47F-0132DC4971F3}" destId="{4ECA03CA-C176-4AD5-912A-BB02423556B9}" srcOrd="0" destOrd="0" presId="urn:microsoft.com/office/officeart/2005/8/layout/arrow2"/>
    <dgm:cxn modelId="{A61AF3F8-8AA1-41E3-BAB8-86C32D4E66C1}" srcId="{ED83249E-F365-403E-8F5F-8F0DE7421E43}" destId="{14B33BBD-7790-4925-B7AA-15A105E37DB7}" srcOrd="2" destOrd="0" parTransId="{B9C9A5F9-30D6-43F6-90DB-66A15451B88F}" sibTransId="{0318C5BF-00B9-4C1A-B171-956F8353CD49}"/>
    <dgm:cxn modelId="{EEA696C7-1CB6-4F60-89E1-2EBA6D489754}" srcId="{ED83249E-F365-403E-8F5F-8F0DE7421E43}" destId="{50BBD8EE-067B-4650-B056-B72D3E09D3F2}" srcOrd="3" destOrd="0" parTransId="{F9EF9B28-60C1-4FA9-AB57-A0053A6D2F4F}" sibTransId="{C1D3D185-6E8E-4E5A-95E1-4037C139DF6A}"/>
    <dgm:cxn modelId="{CCA87D61-74B4-4688-AC31-7C9DBCD2BF09}" srcId="{ED83249E-F365-403E-8F5F-8F0DE7421E43}" destId="{07DD8FCF-CEE4-488B-A47F-0132DC4971F3}" srcOrd="1" destOrd="0" parTransId="{E80CE9D7-3EBA-42BB-8E5E-7465850F4FBB}" sibTransId="{A0482906-F745-4626-B24A-46F667E75D1B}"/>
    <dgm:cxn modelId="{45869B04-5F35-419A-8553-7069424B72A9}" type="presOf" srcId="{76D059C9-E169-4CD1-8672-5208A9E0239E}" destId="{E2CBCE42-3289-444B-BB0F-C37A3D74E0BB}" srcOrd="0" destOrd="0" presId="urn:microsoft.com/office/officeart/2005/8/layout/arrow2"/>
    <dgm:cxn modelId="{7F0F27F9-4417-4063-811C-CC391F09DDA3}" type="presOf" srcId="{ED83249E-F365-403E-8F5F-8F0DE7421E43}" destId="{42A4D6F6-9C96-4497-917B-899AA920B793}" srcOrd="0" destOrd="0" presId="urn:microsoft.com/office/officeart/2005/8/layout/arrow2"/>
    <dgm:cxn modelId="{E2F0E38D-D198-4310-814C-CB1167AF6D51}" srcId="{ED83249E-F365-403E-8F5F-8F0DE7421E43}" destId="{76D059C9-E169-4CD1-8672-5208A9E0239E}" srcOrd="4" destOrd="0" parTransId="{56371E0E-AF01-4250-8E49-5B5439132758}" sibTransId="{578999CD-104E-4DBB-AB82-A3FBB2D2BE21}"/>
    <dgm:cxn modelId="{CA5ADF34-F2C4-4AF9-A602-9346522DD0D9}" type="presParOf" srcId="{42A4D6F6-9C96-4497-917B-899AA920B793}" destId="{F9D43F1F-2E7A-4ECC-9367-42A3660178D0}" srcOrd="0" destOrd="0" presId="urn:microsoft.com/office/officeart/2005/8/layout/arrow2"/>
    <dgm:cxn modelId="{451910E3-811D-4064-888D-602E5C0A6D86}" type="presParOf" srcId="{42A4D6F6-9C96-4497-917B-899AA920B793}" destId="{CC50AAAD-08CB-4B35-883A-934A8CD76E68}" srcOrd="1" destOrd="0" presId="urn:microsoft.com/office/officeart/2005/8/layout/arrow2"/>
    <dgm:cxn modelId="{0DB106BE-67A4-4D8E-AAA3-44D714552C1E}" type="presParOf" srcId="{CC50AAAD-08CB-4B35-883A-934A8CD76E68}" destId="{C859076F-2740-4DEA-8633-92A3D6D69E80}" srcOrd="0" destOrd="0" presId="urn:microsoft.com/office/officeart/2005/8/layout/arrow2"/>
    <dgm:cxn modelId="{90E5B966-CCDD-4B7E-A202-AEDD9577C785}" type="presParOf" srcId="{CC50AAAD-08CB-4B35-883A-934A8CD76E68}" destId="{D34EB4D8-DB84-40A8-9E5D-E69EA1396625}" srcOrd="1" destOrd="0" presId="urn:microsoft.com/office/officeart/2005/8/layout/arrow2"/>
    <dgm:cxn modelId="{3CD6107F-45C0-41D4-BE80-91C101B4A57C}" type="presParOf" srcId="{CC50AAAD-08CB-4B35-883A-934A8CD76E68}" destId="{A1327C1F-433D-4075-ACB8-298FABCD158A}" srcOrd="2" destOrd="0" presId="urn:microsoft.com/office/officeart/2005/8/layout/arrow2"/>
    <dgm:cxn modelId="{9BF19352-0F93-4755-9E49-1B5691CB4EF7}" type="presParOf" srcId="{CC50AAAD-08CB-4B35-883A-934A8CD76E68}" destId="{4ECA03CA-C176-4AD5-912A-BB02423556B9}" srcOrd="3" destOrd="0" presId="urn:microsoft.com/office/officeart/2005/8/layout/arrow2"/>
    <dgm:cxn modelId="{595794FE-A063-4214-8F32-52A2D50BF012}" type="presParOf" srcId="{CC50AAAD-08CB-4B35-883A-934A8CD76E68}" destId="{B2D29112-2DFA-46A0-97B2-8C598F3E0C30}" srcOrd="4" destOrd="0" presId="urn:microsoft.com/office/officeart/2005/8/layout/arrow2"/>
    <dgm:cxn modelId="{8D12A425-85B0-40D7-9E1D-E51DC2AAABD0}" type="presParOf" srcId="{CC50AAAD-08CB-4B35-883A-934A8CD76E68}" destId="{5C0F82A9-4539-4B86-8D97-3A76A7D4BBC2}" srcOrd="5" destOrd="0" presId="urn:microsoft.com/office/officeart/2005/8/layout/arrow2"/>
    <dgm:cxn modelId="{1F2A99ED-70D0-4725-BB68-64FF4768DC0E}" type="presParOf" srcId="{CC50AAAD-08CB-4B35-883A-934A8CD76E68}" destId="{06BF2A49-BA92-43B1-9B25-C82BDC5AAA24}" srcOrd="6" destOrd="0" presId="urn:microsoft.com/office/officeart/2005/8/layout/arrow2"/>
    <dgm:cxn modelId="{5A7232D0-E19A-4D5B-BBAC-E653D837AD29}" type="presParOf" srcId="{CC50AAAD-08CB-4B35-883A-934A8CD76E68}" destId="{3E8F1ABF-50E7-4745-A4E6-8AB7DA0FE9B2}" srcOrd="7" destOrd="0" presId="urn:microsoft.com/office/officeart/2005/8/layout/arrow2"/>
    <dgm:cxn modelId="{5A5FA5F4-FE18-40B1-9F35-695F5FD1C87C}" type="presParOf" srcId="{CC50AAAD-08CB-4B35-883A-934A8CD76E68}" destId="{2E4888A1-E6A9-424E-B3DC-65C5B0BB4E66}" srcOrd="8" destOrd="0" presId="urn:microsoft.com/office/officeart/2005/8/layout/arrow2"/>
    <dgm:cxn modelId="{C60A5E44-1AEF-4BA0-A2EB-3743550521FD}" type="presParOf" srcId="{CC50AAAD-08CB-4B35-883A-934A8CD76E68}" destId="{E2CBCE42-3289-444B-BB0F-C37A3D74E0BB}" srcOrd="9"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83249E-F365-403E-8F5F-8F0DE7421E43}" type="doc">
      <dgm:prSet loTypeId="urn:microsoft.com/office/officeart/2005/8/layout/arrow2" loCatId="process" qsTypeId="urn:microsoft.com/office/officeart/2005/8/quickstyle/simple1" qsCatId="simple" csTypeId="urn:microsoft.com/office/officeart/2005/8/colors/accent1_2" csCatId="accent1" phldr="1"/>
      <dgm:spPr/>
    </dgm:pt>
    <dgm:pt modelId="{3FD7C2E6-FE06-4D10-967C-4C81BC58A518}">
      <dgm:prSet phldrT="[Text]" custT="1"/>
      <dgm:spPr/>
      <dgm:t>
        <a:bodyPr/>
        <a:lstStyle/>
        <a:p>
          <a:r>
            <a:rPr lang="en-IN" sz="2000" dirty="0" err="1" smtClean="0">
              <a:latin typeface="Arial Black" pitchFamily="34" charset="0"/>
            </a:rPr>
            <a:t>Precontemplation</a:t>
          </a:r>
          <a:r>
            <a:rPr lang="en-IN" sz="2000" dirty="0" smtClean="0">
              <a:latin typeface="Arial Black" pitchFamily="34" charset="0"/>
            </a:rPr>
            <a:t> </a:t>
          </a:r>
          <a:br>
            <a:rPr lang="en-IN" sz="2000" dirty="0" smtClean="0">
              <a:latin typeface="Arial Black" pitchFamily="34" charset="0"/>
            </a:rPr>
          </a:br>
          <a:r>
            <a:rPr lang="en-US" sz="2000" dirty="0" smtClean="0">
              <a:latin typeface="Berlin Sans FB" pitchFamily="34" charset="0"/>
            </a:rPr>
            <a:t>Consciousness Raising; Dramatic Relief; Self Re-evaluation; Environmental Re-evaluation</a:t>
          </a:r>
          <a:endParaRPr lang="en-US" sz="2000" dirty="0"/>
        </a:p>
      </dgm:t>
    </dgm:pt>
    <dgm:pt modelId="{B46932AC-04F0-43C3-B71C-E30A8C8DEC9C}" type="parTrans" cxnId="{9346F16E-C8E7-424D-8242-58AD43AFF7BB}">
      <dgm:prSet/>
      <dgm:spPr/>
      <dgm:t>
        <a:bodyPr/>
        <a:lstStyle/>
        <a:p>
          <a:endParaRPr lang="en-US"/>
        </a:p>
      </dgm:t>
    </dgm:pt>
    <dgm:pt modelId="{910FDDE8-5128-4518-BF10-0EFD5F868512}" type="sibTrans" cxnId="{9346F16E-C8E7-424D-8242-58AD43AFF7BB}">
      <dgm:prSet/>
      <dgm:spPr/>
      <dgm:t>
        <a:bodyPr/>
        <a:lstStyle/>
        <a:p>
          <a:endParaRPr lang="en-US"/>
        </a:p>
      </dgm:t>
    </dgm:pt>
    <dgm:pt modelId="{50BBD8EE-067B-4650-B056-B72D3E09D3F2}">
      <dgm:prSet custT="1"/>
      <dgm:spPr/>
      <dgm:t>
        <a:bodyPr/>
        <a:lstStyle/>
        <a:p>
          <a:r>
            <a:rPr lang="en-US" sz="2000" dirty="0" smtClean="0">
              <a:latin typeface="Arial Black" pitchFamily="34" charset="0"/>
            </a:rPr>
            <a:t>Action</a:t>
          </a:r>
          <a:br>
            <a:rPr lang="en-US" sz="2000" dirty="0" smtClean="0">
              <a:latin typeface="Arial Black" pitchFamily="34" charset="0"/>
            </a:rPr>
          </a:br>
          <a:endParaRPr lang="en-US" sz="2000" dirty="0">
            <a:latin typeface="Arial Black" pitchFamily="34" charset="0"/>
          </a:endParaRPr>
        </a:p>
      </dgm:t>
    </dgm:pt>
    <dgm:pt modelId="{C1D3D185-6E8E-4E5A-95E1-4037C139DF6A}" type="sibTrans" cxnId="{EEA696C7-1CB6-4F60-89E1-2EBA6D489754}">
      <dgm:prSet/>
      <dgm:spPr/>
      <dgm:t>
        <a:bodyPr/>
        <a:lstStyle/>
        <a:p>
          <a:endParaRPr lang="en-US"/>
        </a:p>
      </dgm:t>
    </dgm:pt>
    <dgm:pt modelId="{F9EF9B28-60C1-4FA9-AB57-A0053A6D2F4F}" type="parTrans" cxnId="{EEA696C7-1CB6-4F60-89E1-2EBA6D489754}">
      <dgm:prSet/>
      <dgm:spPr/>
      <dgm:t>
        <a:bodyPr/>
        <a:lstStyle/>
        <a:p>
          <a:endParaRPr lang="en-US"/>
        </a:p>
      </dgm:t>
    </dgm:pt>
    <dgm:pt modelId="{14B33BBD-7790-4925-B7AA-15A105E37DB7}">
      <dgm:prSet phldrT="[Text]" custT="1"/>
      <dgm:spPr/>
      <dgm:t>
        <a:bodyPr/>
        <a:lstStyle/>
        <a:p>
          <a:r>
            <a:rPr lang="en-US" sz="2000" dirty="0" smtClean="0">
              <a:latin typeface="Arial Black" pitchFamily="34" charset="0"/>
            </a:rPr>
            <a:t>Preparation</a:t>
          </a:r>
          <a:br>
            <a:rPr lang="en-US" sz="2000" dirty="0" smtClean="0">
              <a:latin typeface="Arial Black" pitchFamily="34" charset="0"/>
            </a:rPr>
          </a:br>
          <a:r>
            <a:rPr lang="en-US" sz="2000" dirty="0" smtClean="0">
              <a:latin typeface="Berlin Sans FB" pitchFamily="34" charset="0"/>
            </a:rPr>
            <a:t>Self-Liberation</a:t>
          </a:r>
          <a:endParaRPr lang="en-US" sz="2000" dirty="0">
            <a:latin typeface="Arial Black" pitchFamily="34" charset="0"/>
          </a:endParaRPr>
        </a:p>
      </dgm:t>
    </dgm:pt>
    <dgm:pt modelId="{0318C5BF-00B9-4C1A-B171-956F8353CD49}" type="sibTrans" cxnId="{A61AF3F8-8AA1-41E3-BAB8-86C32D4E66C1}">
      <dgm:prSet/>
      <dgm:spPr/>
      <dgm:t>
        <a:bodyPr/>
        <a:lstStyle/>
        <a:p>
          <a:endParaRPr lang="en-US"/>
        </a:p>
      </dgm:t>
    </dgm:pt>
    <dgm:pt modelId="{B9C9A5F9-30D6-43F6-90DB-66A15451B88F}" type="parTrans" cxnId="{A61AF3F8-8AA1-41E3-BAB8-86C32D4E66C1}">
      <dgm:prSet/>
      <dgm:spPr/>
      <dgm:t>
        <a:bodyPr/>
        <a:lstStyle/>
        <a:p>
          <a:endParaRPr lang="en-US"/>
        </a:p>
      </dgm:t>
    </dgm:pt>
    <dgm:pt modelId="{07DD8FCF-CEE4-488B-A47F-0132DC4971F3}">
      <dgm:prSet phldrT="[Text]" custT="1"/>
      <dgm:spPr/>
      <dgm:t>
        <a:bodyPr/>
        <a:lstStyle/>
        <a:p>
          <a:r>
            <a:rPr lang="en-IN" sz="2000" dirty="0">
              <a:latin typeface="Arial Black" pitchFamily="34" charset="0"/>
            </a:rPr>
            <a:t>Contemplation</a:t>
          </a:r>
          <a:endParaRPr lang="en-US" sz="2000" dirty="0">
            <a:latin typeface="Arial Black" pitchFamily="34" charset="0"/>
          </a:endParaRPr>
        </a:p>
      </dgm:t>
    </dgm:pt>
    <dgm:pt modelId="{A0482906-F745-4626-B24A-46F667E75D1B}" type="sibTrans" cxnId="{CCA87D61-74B4-4688-AC31-7C9DBCD2BF09}">
      <dgm:prSet/>
      <dgm:spPr/>
      <dgm:t>
        <a:bodyPr/>
        <a:lstStyle/>
        <a:p>
          <a:endParaRPr lang="en-US"/>
        </a:p>
      </dgm:t>
    </dgm:pt>
    <dgm:pt modelId="{E80CE9D7-3EBA-42BB-8E5E-7465850F4FBB}" type="parTrans" cxnId="{CCA87D61-74B4-4688-AC31-7C9DBCD2BF09}">
      <dgm:prSet/>
      <dgm:spPr/>
      <dgm:t>
        <a:bodyPr/>
        <a:lstStyle/>
        <a:p>
          <a:endParaRPr lang="en-US"/>
        </a:p>
      </dgm:t>
    </dgm:pt>
    <dgm:pt modelId="{76D059C9-E169-4CD1-8672-5208A9E0239E}">
      <dgm:prSet custT="1"/>
      <dgm:spPr/>
      <dgm:t>
        <a:bodyPr/>
        <a:lstStyle/>
        <a:p>
          <a:r>
            <a:rPr lang="en-US" sz="2000" dirty="0" smtClean="0">
              <a:latin typeface="Arial Black" pitchFamily="34" charset="0"/>
            </a:rPr>
            <a:t>Maintenance</a:t>
          </a:r>
          <a:br>
            <a:rPr lang="en-US" sz="2000" dirty="0" smtClean="0">
              <a:latin typeface="Arial Black" pitchFamily="34" charset="0"/>
            </a:rPr>
          </a:br>
          <a:r>
            <a:rPr lang="en-US" sz="2000" b="0" dirty="0" smtClean="0">
              <a:latin typeface="Berlin Sans FB" pitchFamily="34" charset="0"/>
            </a:rPr>
            <a:t>Stimulus Control; Counter-Conditioning; Contingency Management</a:t>
          </a:r>
          <a:endParaRPr lang="en-US" sz="2000" dirty="0">
            <a:latin typeface="Arial Black" pitchFamily="34" charset="0"/>
          </a:endParaRPr>
        </a:p>
      </dgm:t>
    </dgm:pt>
    <dgm:pt modelId="{578999CD-104E-4DBB-AB82-A3FBB2D2BE21}" type="sibTrans" cxnId="{E2F0E38D-D198-4310-814C-CB1167AF6D51}">
      <dgm:prSet/>
      <dgm:spPr/>
      <dgm:t>
        <a:bodyPr/>
        <a:lstStyle/>
        <a:p>
          <a:endParaRPr lang="en-US"/>
        </a:p>
      </dgm:t>
    </dgm:pt>
    <dgm:pt modelId="{56371E0E-AF01-4250-8E49-5B5439132758}" type="parTrans" cxnId="{E2F0E38D-D198-4310-814C-CB1167AF6D51}">
      <dgm:prSet/>
      <dgm:spPr/>
      <dgm:t>
        <a:bodyPr/>
        <a:lstStyle/>
        <a:p>
          <a:endParaRPr lang="en-US"/>
        </a:p>
      </dgm:t>
    </dgm:pt>
    <dgm:pt modelId="{42A4D6F6-9C96-4497-917B-899AA920B793}" type="pres">
      <dgm:prSet presAssocID="{ED83249E-F365-403E-8F5F-8F0DE7421E43}" presName="arrowDiagram" presStyleCnt="0">
        <dgm:presLayoutVars>
          <dgm:chMax val="5"/>
          <dgm:dir/>
          <dgm:resizeHandles val="exact"/>
        </dgm:presLayoutVars>
      </dgm:prSet>
      <dgm:spPr/>
    </dgm:pt>
    <dgm:pt modelId="{F9D43F1F-2E7A-4ECC-9367-42A3660178D0}" type="pres">
      <dgm:prSet presAssocID="{ED83249E-F365-403E-8F5F-8F0DE7421E43}" presName="arrow" presStyleLbl="bgShp" presStyleIdx="0" presStyleCnt="1"/>
      <dgm:spPr/>
    </dgm:pt>
    <dgm:pt modelId="{CC50AAAD-08CB-4B35-883A-934A8CD76E68}" type="pres">
      <dgm:prSet presAssocID="{ED83249E-F365-403E-8F5F-8F0DE7421E43}" presName="arrowDiagram5" presStyleCnt="0"/>
      <dgm:spPr/>
    </dgm:pt>
    <dgm:pt modelId="{C859076F-2740-4DEA-8633-92A3D6D69E80}" type="pres">
      <dgm:prSet presAssocID="{3FD7C2E6-FE06-4D10-967C-4C81BC58A518}" presName="bullet5a" presStyleLbl="node1" presStyleIdx="0" presStyleCnt="5"/>
      <dgm:spPr/>
    </dgm:pt>
    <dgm:pt modelId="{D34EB4D8-DB84-40A8-9E5D-E69EA1396625}" type="pres">
      <dgm:prSet presAssocID="{3FD7C2E6-FE06-4D10-967C-4C81BC58A518}" presName="textBox5a" presStyleLbl="revTx" presStyleIdx="0" presStyleCnt="5" custScaleX="291063">
        <dgm:presLayoutVars>
          <dgm:bulletEnabled val="1"/>
        </dgm:presLayoutVars>
      </dgm:prSet>
      <dgm:spPr/>
      <dgm:t>
        <a:bodyPr/>
        <a:lstStyle/>
        <a:p>
          <a:endParaRPr lang="en-US"/>
        </a:p>
      </dgm:t>
    </dgm:pt>
    <dgm:pt modelId="{A1327C1F-433D-4075-ACB8-298FABCD158A}" type="pres">
      <dgm:prSet presAssocID="{07DD8FCF-CEE4-488B-A47F-0132DC4971F3}" presName="bullet5b" presStyleLbl="node1" presStyleIdx="1" presStyleCnt="5"/>
      <dgm:spPr/>
    </dgm:pt>
    <dgm:pt modelId="{4ECA03CA-C176-4AD5-912A-BB02423556B9}" type="pres">
      <dgm:prSet presAssocID="{07DD8FCF-CEE4-488B-A47F-0132DC4971F3}" presName="textBox5b" presStyleLbl="revTx" presStyleIdx="1" presStyleCnt="5" custScaleX="215724">
        <dgm:presLayoutVars>
          <dgm:bulletEnabled val="1"/>
        </dgm:presLayoutVars>
      </dgm:prSet>
      <dgm:spPr/>
      <dgm:t>
        <a:bodyPr/>
        <a:lstStyle/>
        <a:p>
          <a:endParaRPr lang="en-US"/>
        </a:p>
      </dgm:t>
    </dgm:pt>
    <dgm:pt modelId="{B2D29112-2DFA-46A0-97B2-8C598F3E0C30}" type="pres">
      <dgm:prSet presAssocID="{14B33BBD-7790-4925-B7AA-15A105E37DB7}" presName="bullet5c" presStyleLbl="node1" presStyleIdx="2" presStyleCnt="5"/>
      <dgm:spPr/>
    </dgm:pt>
    <dgm:pt modelId="{5C0F82A9-4539-4B86-8D97-3A76A7D4BBC2}" type="pres">
      <dgm:prSet presAssocID="{14B33BBD-7790-4925-B7AA-15A105E37DB7}" presName="textBox5c" presStyleLbl="revTx" presStyleIdx="2" presStyleCnt="5" custScaleX="219973">
        <dgm:presLayoutVars>
          <dgm:bulletEnabled val="1"/>
        </dgm:presLayoutVars>
      </dgm:prSet>
      <dgm:spPr/>
      <dgm:t>
        <a:bodyPr/>
        <a:lstStyle/>
        <a:p>
          <a:endParaRPr lang="en-US"/>
        </a:p>
      </dgm:t>
    </dgm:pt>
    <dgm:pt modelId="{06BF2A49-BA92-43B1-9B25-C82BDC5AAA24}" type="pres">
      <dgm:prSet presAssocID="{50BBD8EE-067B-4650-B056-B72D3E09D3F2}" presName="bullet5d" presStyleLbl="node1" presStyleIdx="3" presStyleCnt="5"/>
      <dgm:spPr/>
    </dgm:pt>
    <dgm:pt modelId="{3E8F1ABF-50E7-4745-A4E6-8AB7DA0FE9B2}" type="pres">
      <dgm:prSet presAssocID="{50BBD8EE-067B-4650-B056-B72D3E09D3F2}" presName="textBox5d" presStyleLbl="revTx" presStyleIdx="3" presStyleCnt="5" custLinFactNeighborX="-54427" custLinFactNeighborY="498">
        <dgm:presLayoutVars>
          <dgm:bulletEnabled val="1"/>
        </dgm:presLayoutVars>
      </dgm:prSet>
      <dgm:spPr/>
      <dgm:t>
        <a:bodyPr/>
        <a:lstStyle/>
        <a:p>
          <a:endParaRPr lang="en-US"/>
        </a:p>
      </dgm:t>
    </dgm:pt>
    <dgm:pt modelId="{2E4888A1-E6A9-424E-B3DC-65C5B0BB4E66}" type="pres">
      <dgm:prSet presAssocID="{76D059C9-E169-4CD1-8672-5208A9E0239E}" presName="bullet5e" presStyleLbl="node1" presStyleIdx="4" presStyleCnt="5"/>
      <dgm:spPr/>
    </dgm:pt>
    <dgm:pt modelId="{E2CBCE42-3289-444B-BB0F-C37A3D74E0BB}" type="pres">
      <dgm:prSet presAssocID="{76D059C9-E169-4CD1-8672-5208A9E0239E}" presName="textBox5e" presStyleLbl="revTx" presStyleIdx="4" presStyleCnt="5" custScaleX="165625">
        <dgm:presLayoutVars>
          <dgm:bulletEnabled val="1"/>
        </dgm:presLayoutVars>
      </dgm:prSet>
      <dgm:spPr/>
      <dgm:t>
        <a:bodyPr/>
        <a:lstStyle/>
        <a:p>
          <a:endParaRPr lang="en-US"/>
        </a:p>
      </dgm:t>
    </dgm:pt>
  </dgm:ptLst>
  <dgm:cxnLst>
    <dgm:cxn modelId="{9346F16E-C8E7-424D-8242-58AD43AFF7BB}" srcId="{ED83249E-F365-403E-8F5F-8F0DE7421E43}" destId="{3FD7C2E6-FE06-4D10-967C-4C81BC58A518}" srcOrd="0" destOrd="0" parTransId="{B46932AC-04F0-43C3-B71C-E30A8C8DEC9C}" sibTransId="{910FDDE8-5128-4518-BF10-0EFD5F868512}"/>
    <dgm:cxn modelId="{4EF665D4-0548-4849-B752-F2141D65E16E}" type="presOf" srcId="{07DD8FCF-CEE4-488B-A47F-0132DC4971F3}" destId="{4ECA03CA-C176-4AD5-912A-BB02423556B9}" srcOrd="0" destOrd="0" presId="urn:microsoft.com/office/officeart/2005/8/layout/arrow2"/>
    <dgm:cxn modelId="{A61AF3F8-8AA1-41E3-BAB8-86C32D4E66C1}" srcId="{ED83249E-F365-403E-8F5F-8F0DE7421E43}" destId="{14B33BBD-7790-4925-B7AA-15A105E37DB7}" srcOrd="2" destOrd="0" parTransId="{B9C9A5F9-30D6-43F6-90DB-66A15451B88F}" sibTransId="{0318C5BF-00B9-4C1A-B171-956F8353CD49}"/>
    <dgm:cxn modelId="{B1968EDB-0290-453E-B0B8-4DFEE1C7A599}" type="presOf" srcId="{14B33BBD-7790-4925-B7AA-15A105E37DB7}" destId="{5C0F82A9-4539-4B86-8D97-3A76A7D4BBC2}" srcOrd="0" destOrd="0" presId="urn:microsoft.com/office/officeart/2005/8/layout/arrow2"/>
    <dgm:cxn modelId="{EEA696C7-1CB6-4F60-89E1-2EBA6D489754}" srcId="{ED83249E-F365-403E-8F5F-8F0DE7421E43}" destId="{50BBD8EE-067B-4650-B056-B72D3E09D3F2}" srcOrd="3" destOrd="0" parTransId="{F9EF9B28-60C1-4FA9-AB57-A0053A6D2F4F}" sibTransId="{C1D3D185-6E8E-4E5A-95E1-4037C139DF6A}"/>
    <dgm:cxn modelId="{CE40FCE4-87C4-4CEC-A1FF-8295CA696606}" type="presOf" srcId="{ED83249E-F365-403E-8F5F-8F0DE7421E43}" destId="{42A4D6F6-9C96-4497-917B-899AA920B793}" srcOrd="0" destOrd="0" presId="urn:microsoft.com/office/officeart/2005/8/layout/arrow2"/>
    <dgm:cxn modelId="{CCA87D61-74B4-4688-AC31-7C9DBCD2BF09}" srcId="{ED83249E-F365-403E-8F5F-8F0DE7421E43}" destId="{07DD8FCF-CEE4-488B-A47F-0132DC4971F3}" srcOrd="1" destOrd="0" parTransId="{E80CE9D7-3EBA-42BB-8E5E-7465850F4FBB}" sibTransId="{A0482906-F745-4626-B24A-46F667E75D1B}"/>
    <dgm:cxn modelId="{ADAEC641-1F0B-48A1-B575-DC945F438396}" type="presOf" srcId="{50BBD8EE-067B-4650-B056-B72D3E09D3F2}" destId="{3E8F1ABF-50E7-4745-A4E6-8AB7DA0FE9B2}" srcOrd="0" destOrd="0" presId="urn:microsoft.com/office/officeart/2005/8/layout/arrow2"/>
    <dgm:cxn modelId="{72FEBBA8-5E25-4F0B-9A89-571A28973A0A}" type="presOf" srcId="{3FD7C2E6-FE06-4D10-967C-4C81BC58A518}" destId="{D34EB4D8-DB84-40A8-9E5D-E69EA1396625}" srcOrd="0" destOrd="0" presId="urn:microsoft.com/office/officeart/2005/8/layout/arrow2"/>
    <dgm:cxn modelId="{5F39A638-8731-4602-91BA-C64D9B2F4430}" type="presOf" srcId="{76D059C9-E169-4CD1-8672-5208A9E0239E}" destId="{E2CBCE42-3289-444B-BB0F-C37A3D74E0BB}" srcOrd="0" destOrd="0" presId="urn:microsoft.com/office/officeart/2005/8/layout/arrow2"/>
    <dgm:cxn modelId="{E2F0E38D-D198-4310-814C-CB1167AF6D51}" srcId="{ED83249E-F365-403E-8F5F-8F0DE7421E43}" destId="{76D059C9-E169-4CD1-8672-5208A9E0239E}" srcOrd="4" destOrd="0" parTransId="{56371E0E-AF01-4250-8E49-5B5439132758}" sibTransId="{578999CD-104E-4DBB-AB82-A3FBB2D2BE21}"/>
    <dgm:cxn modelId="{91AFE2FF-6FB1-470B-9178-958B9160EB3D}" type="presParOf" srcId="{42A4D6F6-9C96-4497-917B-899AA920B793}" destId="{F9D43F1F-2E7A-4ECC-9367-42A3660178D0}" srcOrd="0" destOrd="0" presId="urn:microsoft.com/office/officeart/2005/8/layout/arrow2"/>
    <dgm:cxn modelId="{550B154C-D687-40EB-9827-71859EF7F8B7}" type="presParOf" srcId="{42A4D6F6-9C96-4497-917B-899AA920B793}" destId="{CC50AAAD-08CB-4B35-883A-934A8CD76E68}" srcOrd="1" destOrd="0" presId="urn:microsoft.com/office/officeart/2005/8/layout/arrow2"/>
    <dgm:cxn modelId="{57B65357-E726-49C4-AD24-CB900A71204E}" type="presParOf" srcId="{CC50AAAD-08CB-4B35-883A-934A8CD76E68}" destId="{C859076F-2740-4DEA-8633-92A3D6D69E80}" srcOrd="0" destOrd="0" presId="urn:microsoft.com/office/officeart/2005/8/layout/arrow2"/>
    <dgm:cxn modelId="{B5197F90-738F-47BD-8D8C-80800D4FE7BF}" type="presParOf" srcId="{CC50AAAD-08CB-4B35-883A-934A8CD76E68}" destId="{D34EB4D8-DB84-40A8-9E5D-E69EA1396625}" srcOrd="1" destOrd="0" presId="urn:microsoft.com/office/officeart/2005/8/layout/arrow2"/>
    <dgm:cxn modelId="{17FEF57D-5249-45A9-8300-517FF9CA46AD}" type="presParOf" srcId="{CC50AAAD-08CB-4B35-883A-934A8CD76E68}" destId="{A1327C1F-433D-4075-ACB8-298FABCD158A}" srcOrd="2" destOrd="0" presId="urn:microsoft.com/office/officeart/2005/8/layout/arrow2"/>
    <dgm:cxn modelId="{11799730-E228-4474-93F9-85505E32BDBF}" type="presParOf" srcId="{CC50AAAD-08CB-4B35-883A-934A8CD76E68}" destId="{4ECA03CA-C176-4AD5-912A-BB02423556B9}" srcOrd="3" destOrd="0" presId="urn:microsoft.com/office/officeart/2005/8/layout/arrow2"/>
    <dgm:cxn modelId="{FDA710F2-86B1-497D-9466-0CC34212CF2C}" type="presParOf" srcId="{CC50AAAD-08CB-4B35-883A-934A8CD76E68}" destId="{B2D29112-2DFA-46A0-97B2-8C598F3E0C30}" srcOrd="4" destOrd="0" presId="urn:microsoft.com/office/officeart/2005/8/layout/arrow2"/>
    <dgm:cxn modelId="{2EDDF92C-6407-4128-8FFE-99973F9C4FD6}" type="presParOf" srcId="{CC50AAAD-08CB-4B35-883A-934A8CD76E68}" destId="{5C0F82A9-4539-4B86-8D97-3A76A7D4BBC2}" srcOrd="5" destOrd="0" presId="urn:microsoft.com/office/officeart/2005/8/layout/arrow2"/>
    <dgm:cxn modelId="{476E6622-15F6-45F8-9EB1-CEA26DC75936}" type="presParOf" srcId="{CC50AAAD-08CB-4B35-883A-934A8CD76E68}" destId="{06BF2A49-BA92-43B1-9B25-C82BDC5AAA24}" srcOrd="6" destOrd="0" presId="urn:microsoft.com/office/officeart/2005/8/layout/arrow2"/>
    <dgm:cxn modelId="{E2600161-05A2-4CF0-B489-F4E4B2482F39}" type="presParOf" srcId="{CC50AAAD-08CB-4B35-883A-934A8CD76E68}" destId="{3E8F1ABF-50E7-4745-A4E6-8AB7DA0FE9B2}" srcOrd="7" destOrd="0" presId="urn:microsoft.com/office/officeart/2005/8/layout/arrow2"/>
    <dgm:cxn modelId="{E894C016-D74D-4ABB-9C06-902EDFC19C1A}" type="presParOf" srcId="{CC50AAAD-08CB-4B35-883A-934A8CD76E68}" destId="{2E4888A1-E6A9-424E-B3DC-65C5B0BB4E66}" srcOrd="8" destOrd="0" presId="urn:microsoft.com/office/officeart/2005/8/layout/arrow2"/>
    <dgm:cxn modelId="{9F51CFE4-808A-411C-890C-CDD0EE3C3FA6}" type="presParOf" srcId="{CC50AAAD-08CB-4B35-883A-934A8CD76E68}" destId="{E2CBCE42-3289-444B-BB0F-C37A3D74E0BB}" srcOrd="9"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4EDE82C-63D1-44AC-864D-B086E733D2F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7D115020-24EC-430F-8435-D419E4D0C160}">
      <dgm:prSet phldrT="[Text]"/>
      <dgm:spPr/>
      <dgm:t>
        <a:bodyPr/>
        <a:lstStyle/>
        <a:p>
          <a:r>
            <a:rPr lang="en-US" b="0" i="1" dirty="0" smtClean="0">
              <a:latin typeface="Perpetua" pitchFamily="18" charset="0"/>
            </a:rPr>
            <a:t>Dramatic Relief</a:t>
          </a:r>
          <a:endParaRPr lang="en-US" b="0" dirty="0">
            <a:latin typeface="Perpetua" pitchFamily="18" charset="0"/>
          </a:endParaRPr>
        </a:p>
      </dgm:t>
    </dgm:pt>
    <dgm:pt modelId="{644310C3-B922-4DC1-BA3A-821FAA9AAD4C}" type="parTrans" cxnId="{AE9B46FA-5508-4737-9850-1DCE38B637D2}">
      <dgm:prSet/>
      <dgm:spPr/>
      <dgm:t>
        <a:bodyPr/>
        <a:lstStyle/>
        <a:p>
          <a:endParaRPr lang="en-US"/>
        </a:p>
      </dgm:t>
    </dgm:pt>
    <dgm:pt modelId="{F2596F96-8432-4C4F-BCB7-9801DFE29165}" type="sibTrans" cxnId="{AE9B46FA-5508-4737-9850-1DCE38B637D2}">
      <dgm:prSet/>
      <dgm:spPr/>
      <dgm:t>
        <a:bodyPr/>
        <a:lstStyle/>
        <a:p>
          <a:endParaRPr lang="en-US"/>
        </a:p>
      </dgm:t>
    </dgm:pt>
    <dgm:pt modelId="{0DC17DF5-3155-480F-A1EE-05209223B544}">
      <dgm:prSet phldrT="[Text]"/>
      <dgm:spPr/>
      <dgm:t>
        <a:bodyPr/>
        <a:lstStyle/>
        <a:p>
          <a:r>
            <a:rPr lang="en-US" dirty="0" smtClean="0"/>
            <a:t>Emotional appeal of how action will reduce negative consequences of habits</a:t>
          </a:r>
          <a:endParaRPr lang="en-US" dirty="0"/>
        </a:p>
      </dgm:t>
    </dgm:pt>
    <dgm:pt modelId="{AB7BC088-D6E1-44F1-BF79-E6DF7257E04F}" type="parTrans" cxnId="{B535FC00-0BF4-4FDB-B540-904357CEF8BB}">
      <dgm:prSet/>
      <dgm:spPr/>
      <dgm:t>
        <a:bodyPr/>
        <a:lstStyle/>
        <a:p>
          <a:endParaRPr lang="en-US"/>
        </a:p>
      </dgm:t>
    </dgm:pt>
    <dgm:pt modelId="{CDE41CA6-A815-4D90-A862-92D1A121833E}" type="sibTrans" cxnId="{B535FC00-0BF4-4FDB-B540-904357CEF8BB}">
      <dgm:prSet/>
      <dgm:spPr/>
      <dgm:t>
        <a:bodyPr/>
        <a:lstStyle/>
        <a:p>
          <a:endParaRPr lang="en-US"/>
        </a:p>
      </dgm:t>
    </dgm:pt>
    <dgm:pt modelId="{9C1FEC72-273B-4EF4-B766-2F7CB687DFEC}">
      <dgm:prSet phldrT="[Text]"/>
      <dgm:spPr/>
      <dgm:t>
        <a:bodyPr/>
        <a:lstStyle/>
        <a:p>
          <a:r>
            <a:rPr lang="en-US" b="0" i="1" dirty="0" smtClean="0">
              <a:latin typeface="Perpetua" pitchFamily="18" charset="0"/>
            </a:rPr>
            <a:t>Self re-evaluation</a:t>
          </a:r>
          <a:endParaRPr lang="en-US" b="0" dirty="0">
            <a:latin typeface="Perpetua" pitchFamily="18" charset="0"/>
          </a:endParaRPr>
        </a:p>
      </dgm:t>
    </dgm:pt>
    <dgm:pt modelId="{A011B026-FD86-4ACC-A3AB-81792D708294}" type="parTrans" cxnId="{6A52D1D5-FFB6-40EB-8037-BF3E4FBD8F0A}">
      <dgm:prSet/>
      <dgm:spPr/>
      <dgm:t>
        <a:bodyPr/>
        <a:lstStyle/>
        <a:p>
          <a:endParaRPr lang="en-US"/>
        </a:p>
      </dgm:t>
    </dgm:pt>
    <dgm:pt modelId="{F72B4655-DF9F-4121-A88B-D6FC1495A4E2}" type="sibTrans" cxnId="{6A52D1D5-FFB6-40EB-8037-BF3E4FBD8F0A}">
      <dgm:prSet/>
      <dgm:spPr/>
      <dgm:t>
        <a:bodyPr/>
        <a:lstStyle/>
        <a:p>
          <a:endParaRPr lang="en-US"/>
        </a:p>
      </dgm:t>
    </dgm:pt>
    <dgm:pt modelId="{28790870-77C0-4BC8-8F91-803C36D63EE1}">
      <dgm:prSet phldrT="[Text]"/>
      <dgm:spPr/>
      <dgm:t>
        <a:bodyPr/>
        <a:lstStyle/>
        <a:p>
          <a:r>
            <a:rPr lang="en-US" dirty="0" smtClean="0"/>
            <a:t>Person explores how problematic behaviour negatively impacts own life</a:t>
          </a:r>
          <a:endParaRPr lang="en-US" dirty="0"/>
        </a:p>
      </dgm:t>
    </dgm:pt>
    <dgm:pt modelId="{D0FE6D9A-F1B6-4327-8C64-6BBBFA6F7640}" type="parTrans" cxnId="{5B24849A-4004-4FF5-BADB-D645D18387F7}">
      <dgm:prSet/>
      <dgm:spPr/>
      <dgm:t>
        <a:bodyPr/>
        <a:lstStyle/>
        <a:p>
          <a:endParaRPr lang="en-US"/>
        </a:p>
      </dgm:t>
    </dgm:pt>
    <dgm:pt modelId="{B7DD3C4D-CE1B-4928-B051-30D9DCA4E400}" type="sibTrans" cxnId="{5B24849A-4004-4FF5-BADB-D645D18387F7}">
      <dgm:prSet/>
      <dgm:spPr/>
      <dgm:t>
        <a:bodyPr/>
        <a:lstStyle/>
        <a:p>
          <a:endParaRPr lang="en-US"/>
        </a:p>
      </dgm:t>
    </dgm:pt>
    <dgm:pt modelId="{3737AF57-4E39-4E57-991A-24679D0CFF67}">
      <dgm:prSet phldrT="[Text]"/>
      <dgm:spPr/>
      <dgm:t>
        <a:bodyPr/>
        <a:lstStyle/>
        <a:p>
          <a:r>
            <a:rPr lang="en-US" b="1" i="1" dirty="0" smtClean="0"/>
            <a:t>Environmental Re-evaluation</a:t>
          </a:r>
          <a:endParaRPr lang="en-US" dirty="0"/>
        </a:p>
      </dgm:t>
    </dgm:pt>
    <dgm:pt modelId="{FC6AAEEB-EEC5-495D-ACDF-21621222B805}" type="parTrans" cxnId="{B635CC5C-254F-43E3-B59C-A7E7EED08CA5}">
      <dgm:prSet/>
      <dgm:spPr/>
      <dgm:t>
        <a:bodyPr/>
        <a:lstStyle/>
        <a:p>
          <a:endParaRPr lang="en-US"/>
        </a:p>
      </dgm:t>
    </dgm:pt>
    <dgm:pt modelId="{322F5D5D-EE14-47BB-AC4D-B4F99657F658}" type="sibTrans" cxnId="{B635CC5C-254F-43E3-B59C-A7E7EED08CA5}">
      <dgm:prSet/>
      <dgm:spPr/>
      <dgm:t>
        <a:bodyPr/>
        <a:lstStyle/>
        <a:p>
          <a:endParaRPr lang="en-US"/>
        </a:p>
      </dgm:t>
    </dgm:pt>
    <dgm:pt modelId="{8A2484DB-DDF2-4149-8504-7FE9E93AFF8C}">
      <dgm:prSet phldrT="[Text]"/>
      <dgm:spPr/>
      <dgm:t>
        <a:bodyPr/>
        <a:lstStyle/>
        <a:p>
          <a:r>
            <a:rPr lang="en-US" dirty="0" smtClean="0"/>
            <a:t>Person explores how problematic behaviour negatively impacts other persons</a:t>
          </a:r>
          <a:endParaRPr lang="en-US" dirty="0"/>
        </a:p>
      </dgm:t>
    </dgm:pt>
    <dgm:pt modelId="{4C47EAF1-9316-49AB-BEE8-D842E6C201D8}" type="parTrans" cxnId="{7FB8FA22-9B94-4EC3-9B3E-4BE6A11D9E53}">
      <dgm:prSet/>
      <dgm:spPr/>
      <dgm:t>
        <a:bodyPr/>
        <a:lstStyle/>
        <a:p>
          <a:endParaRPr lang="en-US"/>
        </a:p>
      </dgm:t>
    </dgm:pt>
    <dgm:pt modelId="{430EE27C-87CF-44F9-A6A3-CE1E53942418}" type="sibTrans" cxnId="{7FB8FA22-9B94-4EC3-9B3E-4BE6A11D9E53}">
      <dgm:prSet/>
      <dgm:spPr/>
      <dgm:t>
        <a:bodyPr/>
        <a:lstStyle/>
        <a:p>
          <a:endParaRPr lang="en-US"/>
        </a:p>
      </dgm:t>
    </dgm:pt>
    <dgm:pt modelId="{F1186126-8792-4CEE-BFF0-0278D290650C}">
      <dgm:prSet phldrT="[Text]"/>
      <dgm:spPr/>
      <dgm:t>
        <a:bodyPr/>
        <a:lstStyle/>
        <a:p>
          <a:r>
            <a:rPr lang="en-US" b="0" dirty="0" smtClean="0">
              <a:latin typeface="Perpetua" pitchFamily="18" charset="0"/>
            </a:rPr>
            <a:t>Consciousness Raising</a:t>
          </a:r>
          <a:endParaRPr lang="en-US" dirty="0"/>
        </a:p>
      </dgm:t>
    </dgm:pt>
    <dgm:pt modelId="{ACC488ED-E42D-498D-8903-9BEF5CCB313B}" type="parTrans" cxnId="{D765FCEF-FA1A-4E78-ABB5-B71578956067}">
      <dgm:prSet/>
      <dgm:spPr/>
      <dgm:t>
        <a:bodyPr/>
        <a:lstStyle/>
        <a:p>
          <a:endParaRPr lang="en-US"/>
        </a:p>
      </dgm:t>
    </dgm:pt>
    <dgm:pt modelId="{66D5A911-B5B5-48AE-BE93-E13EAD6F5AD5}" type="sibTrans" cxnId="{D765FCEF-FA1A-4E78-ABB5-B71578956067}">
      <dgm:prSet/>
      <dgm:spPr/>
      <dgm:t>
        <a:bodyPr/>
        <a:lstStyle/>
        <a:p>
          <a:endParaRPr lang="en-US"/>
        </a:p>
      </dgm:t>
    </dgm:pt>
    <dgm:pt modelId="{D8B2BFB8-B738-4B62-B6BE-B8BDCDE5B03B}">
      <dgm:prSet phldrT="[Text]"/>
      <dgm:spPr/>
      <dgm:t>
        <a:bodyPr/>
        <a:lstStyle/>
        <a:p>
          <a:r>
            <a:rPr lang="en-US" dirty="0" smtClean="0"/>
            <a:t>Awareness of consequences &amp; corrective actions</a:t>
          </a:r>
          <a:endParaRPr lang="en-US" b="0" dirty="0">
            <a:latin typeface="Perpetua" pitchFamily="18" charset="0"/>
          </a:endParaRPr>
        </a:p>
      </dgm:t>
    </dgm:pt>
    <dgm:pt modelId="{E167A13C-D99F-439C-9108-1E413A9B8504}" type="parTrans" cxnId="{C9772719-CAE8-40CF-92D7-2762EB7088A9}">
      <dgm:prSet/>
      <dgm:spPr/>
      <dgm:t>
        <a:bodyPr/>
        <a:lstStyle/>
        <a:p>
          <a:endParaRPr lang="en-US"/>
        </a:p>
      </dgm:t>
    </dgm:pt>
    <dgm:pt modelId="{8E34B440-F806-4078-98B9-4DB0D8B8AB72}" type="sibTrans" cxnId="{C9772719-CAE8-40CF-92D7-2762EB7088A9}">
      <dgm:prSet/>
      <dgm:spPr/>
      <dgm:t>
        <a:bodyPr/>
        <a:lstStyle/>
        <a:p>
          <a:endParaRPr lang="en-US"/>
        </a:p>
      </dgm:t>
    </dgm:pt>
    <dgm:pt modelId="{021B7759-0E8C-4A83-85AA-A383CE4758FD}" type="pres">
      <dgm:prSet presAssocID="{D4EDE82C-63D1-44AC-864D-B086E733D2FA}" presName="Name0" presStyleCnt="0">
        <dgm:presLayoutVars>
          <dgm:dir/>
          <dgm:animLvl val="lvl"/>
          <dgm:resizeHandles val="exact"/>
        </dgm:presLayoutVars>
      </dgm:prSet>
      <dgm:spPr/>
      <dgm:t>
        <a:bodyPr/>
        <a:lstStyle/>
        <a:p>
          <a:endParaRPr lang="en-US"/>
        </a:p>
      </dgm:t>
    </dgm:pt>
    <dgm:pt modelId="{85D44105-13F7-4436-A151-B8581EA762B6}" type="pres">
      <dgm:prSet presAssocID="{F1186126-8792-4CEE-BFF0-0278D290650C}" presName="composite" presStyleCnt="0"/>
      <dgm:spPr/>
    </dgm:pt>
    <dgm:pt modelId="{D6281EEE-D808-41D3-A419-7161608924DD}" type="pres">
      <dgm:prSet presAssocID="{F1186126-8792-4CEE-BFF0-0278D290650C}" presName="parTx" presStyleLbl="alignNode1" presStyleIdx="0" presStyleCnt="4">
        <dgm:presLayoutVars>
          <dgm:chMax val="0"/>
          <dgm:chPref val="0"/>
          <dgm:bulletEnabled val="1"/>
        </dgm:presLayoutVars>
      </dgm:prSet>
      <dgm:spPr/>
      <dgm:t>
        <a:bodyPr/>
        <a:lstStyle/>
        <a:p>
          <a:endParaRPr lang="en-US"/>
        </a:p>
      </dgm:t>
    </dgm:pt>
    <dgm:pt modelId="{23D5CB56-CD47-4519-A7F3-BA3CB51B6B5C}" type="pres">
      <dgm:prSet presAssocID="{F1186126-8792-4CEE-BFF0-0278D290650C}" presName="desTx" presStyleLbl="alignAccFollowNode1" presStyleIdx="0" presStyleCnt="4">
        <dgm:presLayoutVars>
          <dgm:bulletEnabled val="1"/>
        </dgm:presLayoutVars>
      </dgm:prSet>
      <dgm:spPr/>
      <dgm:t>
        <a:bodyPr/>
        <a:lstStyle/>
        <a:p>
          <a:endParaRPr lang="en-US"/>
        </a:p>
      </dgm:t>
    </dgm:pt>
    <dgm:pt modelId="{9A0C70B6-C4AD-4BD2-B2EB-A7D4FF17D407}" type="pres">
      <dgm:prSet presAssocID="{66D5A911-B5B5-48AE-BE93-E13EAD6F5AD5}" presName="space" presStyleCnt="0"/>
      <dgm:spPr/>
    </dgm:pt>
    <dgm:pt modelId="{F5CA4CFC-C91F-406C-BE2D-F73121E8D2F1}" type="pres">
      <dgm:prSet presAssocID="{7D115020-24EC-430F-8435-D419E4D0C160}" presName="composite" presStyleCnt="0"/>
      <dgm:spPr/>
    </dgm:pt>
    <dgm:pt modelId="{79B4FE92-AB1A-48DA-93F6-F8F30E6A08E6}" type="pres">
      <dgm:prSet presAssocID="{7D115020-24EC-430F-8435-D419E4D0C160}" presName="parTx" presStyleLbl="alignNode1" presStyleIdx="1" presStyleCnt="4">
        <dgm:presLayoutVars>
          <dgm:chMax val="0"/>
          <dgm:chPref val="0"/>
          <dgm:bulletEnabled val="1"/>
        </dgm:presLayoutVars>
      </dgm:prSet>
      <dgm:spPr/>
      <dgm:t>
        <a:bodyPr/>
        <a:lstStyle/>
        <a:p>
          <a:endParaRPr lang="en-US"/>
        </a:p>
      </dgm:t>
    </dgm:pt>
    <dgm:pt modelId="{FFE49880-028B-45A5-8B9F-D953CA8161DB}" type="pres">
      <dgm:prSet presAssocID="{7D115020-24EC-430F-8435-D419E4D0C160}" presName="desTx" presStyleLbl="alignAccFollowNode1" presStyleIdx="1" presStyleCnt="4">
        <dgm:presLayoutVars>
          <dgm:bulletEnabled val="1"/>
        </dgm:presLayoutVars>
      </dgm:prSet>
      <dgm:spPr/>
      <dgm:t>
        <a:bodyPr/>
        <a:lstStyle/>
        <a:p>
          <a:endParaRPr lang="en-US"/>
        </a:p>
      </dgm:t>
    </dgm:pt>
    <dgm:pt modelId="{FE44FA64-BF20-4E57-BBDE-B921C6114363}" type="pres">
      <dgm:prSet presAssocID="{F2596F96-8432-4C4F-BCB7-9801DFE29165}" presName="space" presStyleCnt="0"/>
      <dgm:spPr/>
    </dgm:pt>
    <dgm:pt modelId="{A234F611-3A5F-4765-BA4F-9A2E401CF70A}" type="pres">
      <dgm:prSet presAssocID="{9C1FEC72-273B-4EF4-B766-2F7CB687DFEC}" presName="composite" presStyleCnt="0"/>
      <dgm:spPr/>
    </dgm:pt>
    <dgm:pt modelId="{27786535-D020-45C8-A050-6D6BAEA946F4}" type="pres">
      <dgm:prSet presAssocID="{9C1FEC72-273B-4EF4-B766-2F7CB687DFEC}" presName="parTx" presStyleLbl="alignNode1" presStyleIdx="2" presStyleCnt="4">
        <dgm:presLayoutVars>
          <dgm:chMax val="0"/>
          <dgm:chPref val="0"/>
          <dgm:bulletEnabled val="1"/>
        </dgm:presLayoutVars>
      </dgm:prSet>
      <dgm:spPr/>
      <dgm:t>
        <a:bodyPr/>
        <a:lstStyle/>
        <a:p>
          <a:endParaRPr lang="en-US"/>
        </a:p>
      </dgm:t>
    </dgm:pt>
    <dgm:pt modelId="{CA45EB1B-8BA6-46D3-A3A6-70591039215F}" type="pres">
      <dgm:prSet presAssocID="{9C1FEC72-273B-4EF4-B766-2F7CB687DFEC}" presName="desTx" presStyleLbl="alignAccFollowNode1" presStyleIdx="2" presStyleCnt="4">
        <dgm:presLayoutVars>
          <dgm:bulletEnabled val="1"/>
        </dgm:presLayoutVars>
      </dgm:prSet>
      <dgm:spPr/>
      <dgm:t>
        <a:bodyPr/>
        <a:lstStyle/>
        <a:p>
          <a:endParaRPr lang="en-US"/>
        </a:p>
      </dgm:t>
    </dgm:pt>
    <dgm:pt modelId="{E6992BD4-A9D8-4B5A-ABAA-3C1A4E3757B8}" type="pres">
      <dgm:prSet presAssocID="{F72B4655-DF9F-4121-A88B-D6FC1495A4E2}" presName="space" presStyleCnt="0"/>
      <dgm:spPr/>
    </dgm:pt>
    <dgm:pt modelId="{E2EBBB4F-993C-4E80-9C17-2E9D062B79C7}" type="pres">
      <dgm:prSet presAssocID="{3737AF57-4E39-4E57-991A-24679D0CFF67}" presName="composite" presStyleCnt="0"/>
      <dgm:spPr/>
    </dgm:pt>
    <dgm:pt modelId="{A8670F2E-FACA-462C-8418-4B0547A4198F}" type="pres">
      <dgm:prSet presAssocID="{3737AF57-4E39-4E57-991A-24679D0CFF67}" presName="parTx" presStyleLbl="alignNode1" presStyleIdx="3" presStyleCnt="4">
        <dgm:presLayoutVars>
          <dgm:chMax val="0"/>
          <dgm:chPref val="0"/>
          <dgm:bulletEnabled val="1"/>
        </dgm:presLayoutVars>
      </dgm:prSet>
      <dgm:spPr/>
      <dgm:t>
        <a:bodyPr/>
        <a:lstStyle/>
        <a:p>
          <a:endParaRPr lang="en-US"/>
        </a:p>
      </dgm:t>
    </dgm:pt>
    <dgm:pt modelId="{2CDEBE0E-7F3B-4832-8870-E3F19DC17B7F}" type="pres">
      <dgm:prSet presAssocID="{3737AF57-4E39-4E57-991A-24679D0CFF67}" presName="desTx" presStyleLbl="alignAccFollowNode1" presStyleIdx="3" presStyleCnt="4">
        <dgm:presLayoutVars>
          <dgm:bulletEnabled val="1"/>
        </dgm:presLayoutVars>
      </dgm:prSet>
      <dgm:spPr/>
      <dgm:t>
        <a:bodyPr/>
        <a:lstStyle/>
        <a:p>
          <a:endParaRPr lang="en-US"/>
        </a:p>
      </dgm:t>
    </dgm:pt>
  </dgm:ptLst>
  <dgm:cxnLst>
    <dgm:cxn modelId="{08FB34A5-C349-43D7-9252-5271040ED2ED}" type="presOf" srcId="{D8B2BFB8-B738-4B62-B6BE-B8BDCDE5B03B}" destId="{23D5CB56-CD47-4519-A7F3-BA3CB51B6B5C}" srcOrd="0" destOrd="0" presId="urn:microsoft.com/office/officeart/2005/8/layout/hList1"/>
    <dgm:cxn modelId="{AE9B46FA-5508-4737-9850-1DCE38B637D2}" srcId="{D4EDE82C-63D1-44AC-864D-B086E733D2FA}" destId="{7D115020-24EC-430F-8435-D419E4D0C160}" srcOrd="1" destOrd="0" parTransId="{644310C3-B922-4DC1-BA3A-821FAA9AAD4C}" sibTransId="{F2596F96-8432-4C4F-BCB7-9801DFE29165}"/>
    <dgm:cxn modelId="{7FB8FA22-9B94-4EC3-9B3E-4BE6A11D9E53}" srcId="{3737AF57-4E39-4E57-991A-24679D0CFF67}" destId="{8A2484DB-DDF2-4149-8504-7FE9E93AFF8C}" srcOrd="0" destOrd="0" parTransId="{4C47EAF1-9316-49AB-BEE8-D842E6C201D8}" sibTransId="{430EE27C-87CF-44F9-A6A3-CE1E53942418}"/>
    <dgm:cxn modelId="{FC9B4FB9-AACC-4513-A75B-6AAA80CC419F}" type="presOf" srcId="{28790870-77C0-4BC8-8F91-803C36D63EE1}" destId="{CA45EB1B-8BA6-46D3-A3A6-70591039215F}" srcOrd="0" destOrd="0" presId="urn:microsoft.com/office/officeart/2005/8/layout/hList1"/>
    <dgm:cxn modelId="{C3F3ED1A-4A48-4A27-935E-271D3DB697D4}" type="presOf" srcId="{D4EDE82C-63D1-44AC-864D-B086E733D2FA}" destId="{021B7759-0E8C-4A83-85AA-A383CE4758FD}" srcOrd="0" destOrd="0" presId="urn:microsoft.com/office/officeart/2005/8/layout/hList1"/>
    <dgm:cxn modelId="{5B24849A-4004-4FF5-BADB-D645D18387F7}" srcId="{9C1FEC72-273B-4EF4-B766-2F7CB687DFEC}" destId="{28790870-77C0-4BC8-8F91-803C36D63EE1}" srcOrd="0" destOrd="0" parTransId="{D0FE6D9A-F1B6-4327-8C64-6BBBFA6F7640}" sibTransId="{B7DD3C4D-CE1B-4928-B051-30D9DCA4E400}"/>
    <dgm:cxn modelId="{B635CC5C-254F-43E3-B59C-A7E7EED08CA5}" srcId="{D4EDE82C-63D1-44AC-864D-B086E733D2FA}" destId="{3737AF57-4E39-4E57-991A-24679D0CFF67}" srcOrd="3" destOrd="0" parTransId="{FC6AAEEB-EEC5-495D-ACDF-21621222B805}" sibTransId="{322F5D5D-EE14-47BB-AC4D-B4F99657F658}"/>
    <dgm:cxn modelId="{876CAFB9-4466-44B4-AE6E-2EA23878E7AE}" type="presOf" srcId="{9C1FEC72-273B-4EF4-B766-2F7CB687DFEC}" destId="{27786535-D020-45C8-A050-6D6BAEA946F4}" srcOrd="0" destOrd="0" presId="urn:microsoft.com/office/officeart/2005/8/layout/hList1"/>
    <dgm:cxn modelId="{B535FC00-0BF4-4FDB-B540-904357CEF8BB}" srcId="{7D115020-24EC-430F-8435-D419E4D0C160}" destId="{0DC17DF5-3155-480F-A1EE-05209223B544}" srcOrd="0" destOrd="0" parTransId="{AB7BC088-D6E1-44F1-BF79-E6DF7257E04F}" sibTransId="{CDE41CA6-A815-4D90-A862-92D1A121833E}"/>
    <dgm:cxn modelId="{2B07D3F8-9C39-451A-993D-C8E1722F8449}" type="presOf" srcId="{3737AF57-4E39-4E57-991A-24679D0CFF67}" destId="{A8670F2E-FACA-462C-8418-4B0547A4198F}" srcOrd="0" destOrd="0" presId="urn:microsoft.com/office/officeart/2005/8/layout/hList1"/>
    <dgm:cxn modelId="{6A52D1D5-FFB6-40EB-8037-BF3E4FBD8F0A}" srcId="{D4EDE82C-63D1-44AC-864D-B086E733D2FA}" destId="{9C1FEC72-273B-4EF4-B766-2F7CB687DFEC}" srcOrd="2" destOrd="0" parTransId="{A011B026-FD86-4ACC-A3AB-81792D708294}" sibTransId="{F72B4655-DF9F-4121-A88B-D6FC1495A4E2}"/>
    <dgm:cxn modelId="{D765FCEF-FA1A-4E78-ABB5-B71578956067}" srcId="{D4EDE82C-63D1-44AC-864D-B086E733D2FA}" destId="{F1186126-8792-4CEE-BFF0-0278D290650C}" srcOrd="0" destOrd="0" parTransId="{ACC488ED-E42D-498D-8903-9BEF5CCB313B}" sibTransId="{66D5A911-B5B5-48AE-BE93-E13EAD6F5AD5}"/>
    <dgm:cxn modelId="{F32E9FC8-A735-4100-9ADA-8C7740625F5C}" type="presOf" srcId="{F1186126-8792-4CEE-BFF0-0278D290650C}" destId="{D6281EEE-D808-41D3-A419-7161608924DD}" srcOrd="0" destOrd="0" presId="urn:microsoft.com/office/officeart/2005/8/layout/hList1"/>
    <dgm:cxn modelId="{6F225B86-30FF-4C0C-BB15-1E1D81E25E54}" type="presOf" srcId="{0DC17DF5-3155-480F-A1EE-05209223B544}" destId="{FFE49880-028B-45A5-8B9F-D953CA8161DB}" srcOrd="0" destOrd="0" presId="urn:microsoft.com/office/officeart/2005/8/layout/hList1"/>
    <dgm:cxn modelId="{BEB17BCB-F5BA-48DA-B045-BABF428554FF}" type="presOf" srcId="{7D115020-24EC-430F-8435-D419E4D0C160}" destId="{79B4FE92-AB1A-48DA-93F6-F8F30E6A08E6}" srcOrd="0" destOrd="0" presId="urn:microsoft.com/office/officeart/2005/8/layout/hList1"/>
    <dgm:cxn modelId="{C9772719-CAE8-40CF-92D7-2762EB7088A9}" srcId="{F1186126-8792-4CEE-BFF0-0278D290650C}" destId="{D8B2BFB8-B738-4B62-B6BE-B8BDCDE5B03B}" srcOrd="0" destOrd="0" parTransId="{E167A13C-D99F-439C-9108-1E413A9B8504}" sibTransId="{8E34B440-F806-4078-98B9-4DB0D8B8AB72}"/>
    <dgm:cxn modelId="{B4FE343F-07AB-4AB5-A979-2FCC6393D7FD}" type="presOf" srcId="{8A2484DB-DDF2-4149-8504-7FE9E93AFF8C}" destId="{2CDEBE0E-7F3B-4832-8870-E3F19DC17B7F}" srcOrd="0" destOrd="0" presId="urn:microsoft.com/office/officeart/2005/8/layout/hList1"/>
    <dgm:cxn modelId="{B77A8D71-6499-4DAA-A88D-E87C3750A982}" type="presParOf" srcId="{021B7759-0E8C-4A83-85AA-A383CE4758FD}" destId="{85D44105-13F7-4436-A151-B8581EA762B6}" srcOrd="0" destOrd="0" presId="urn:microsoft.com/office/officeart/2005/8/layout/hList1"/>
    <dgm:cxn modelId="{4CB59D86-CB16-474F-9F24-B38BAC1A2959}" type="presParOf" srcId="{85D44105-13F7-4436-A151-B8581EA762B6}" destId="{D6281EEE-D808-41D3-A419-7161608924DD}" srcOrd="0" destOrd="0" presId="urn:microsoft.com/office/officeart/2005/8/layout/hList1"/>
    <dgm:cxn modelId="{547E5729-560E-41DA-A63B-A4F24B3B1721}" type="presParOf" srcId="{85D44105-13F7-4436-A151-B8581EA762B6}" destId="{23D5CB56-CD47-4519-A7F3-BA3CB51B6B5C}" srcOrd="1" destOrd="0" presId="urn:microsoft.com/office/officeart/2005/8/layout/hList1"/>
    <dgm:cxn modelId="{D5379312-9DDA-47CE-A5CE-D83ACBF0F2A7}" type="presParOf" srcId="{021B7759-0E8C-4A83-85AA-A383CE4758FD}" destId="{9A0C70B6-C4AD-4BD2-B2EB-A7D4FF17D407}" srcOrd="1" destOrd="0" presId="urn:microsoft.com/office/officeart/2005/8/layout/hList1"/>
    <dgm:cxn modelId="{11ED3442-82F1-413D-839D-A920051BB60E}" type="presParOf" srcId="{021B7759-0E8C-4A83-85AA-A383CE4758FD}" destId="{F5CA4CFC-C91F-406C-BE2D-F73121E8D2F1}" srcOrd="2" destOrd="0" presId="urn:microsoft.com/office/officeart/2005/8/layout/hList1"/>
    <dgm:cxn modelId="{8E4B1BB4-FCDA-41DF-8590-97E51FEC638B}" type="presParOf" srcId="{F5CA4CFC-C91F-406C-BE2D-F73121E8D2F1}" destId="{79B4FE92-AB1A-48DA-93F6-F8F30E6A08E6}" srcOrd="0" destOrd="0" presId="urn:microsoft.com/office/officeart/2005/8/layout/hList1"/>
    <dgm:cxn modelId="{381D09F0-A261-4458-A997-D29E12BF5106}" type="presParOf" srcId="{F5CA4CFC-C91F-406C-BE2D-F73121E8D2F1}" destId="{FFE49880-028B-45A5-8B9F-D953CA8161DB}" srcOrd="1" destOrd="0" presId="urn:microsoft.com/office/officeart/2005/8/layout/hList1"/>
    <dgm:cxn modelId="{0669EEAF-B6F2-4F7B-932F-7DAFFDEEBF31}" type="presParOf" srcId="{021B7759-0E8C-4A83-85AA-A383CE4758FD}" destId="{FE44FA64-BF20-4E57-BBDE-B921C6114363}" srcOrd="3" destOrd="0" presId="urn:microsoft.com/office/officeart/2005/8/layout/hList1"/>
    <dgm:cxn modelId="{1C732486-DD33-485D-B8DE-71E341AB52F1}" type="presParOf" srcId="{021B7759-0E8C-4A83-85AA-A383CE4758FD}" destId="{A234F611-3A5F-4765-BA4F-9A2E401CF70A}" srcOrd="4" destOrd="0" presId="urn:microsoft.com/office/officeart/2005/8/layout/hList1"/>
    <dgm:cxn modelId="{444569AE-F3A3-4141-A672-882A06DAAB6C}" type="presParOf" srcId="{A234F611-3A5F-4765-BA4F-9A2E401CF70A}" destId="{27786535-D020-45C8-A050-6D6BAEA946F4}" srcOrd="0" destOrd="0" presId="urn:microsoft.com/office/officeart/2005/8/layout/hList1"/>
    <dgm:cxn modelId="{AB9F1FA6-D76B-46D9-A0BC-06305CDC6544}" type="presParOf" srcId="{A234F611-3A5F-4765-BA4F-9A2E401CF70A}" destId="{CA45EB1B-8BA6-46D3-A3A6-70591039215F}" srcOrd="1" destOrd="0" presId="urn:microsoft.com/office/officeart/2005/8/layout/hList1"/>
    <dgm:cxn modelId="{F14FB1F6-3898-4A03-8525-96690E762BA1}" type="presParOf" srcId="{021B7759-0E8C-4A83-85AA-A383CE4758FD}" destId="{E6992BD4-A9D8-4B5A-ABAA-3C1A4E3757B8}" srcOrd="5" destOrd="0" presId="urn:microsoft.com/office/officeart/2005/8/layout/hList1"/>
    <dgm:cxn modelId="{711C94F2-4367-47A5-84F2-A1B9330A8D0A}" type="presParOf" srcId="{021B7759-0E8C-4A83-85AA-A383CE4758FD}" destId="{E2EBBB4F-993C-4E80-9C17-2E9D062B79C7}" srcOrd="6" destOrd="0" presId="urn:microsoft.com/office/officeart/2005/8/layout/hList1"/>
    <dgm:cxn modelId="{E88A36CB-8549-4A5A-B7B3-E170398933AC}" type="presParOf" srcId="{E2EBBB4F-993C-4E80-9C17-2E9D062B79C7}" destId="{A8670F2E-FACA-462C-8418-4B0547A4198F}" srcOrd="0" destOrd="0" presId="urn:microsoft.com/office/officeart/2005/8/layout/hList1"/>
    <dgm:cxn modelId="{DC96F0A8-C9AA-4BAD-A8A9-47EFC99EE110}" type="presParOf" srcId="{E2EBBB4F-993C-4E80-9C17-2E9D062B79C7}" destId="{2CDEBE0E-7F3B-4832-8870-E3F19DC17B7F}"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8630C72-52C9-4014-BB0B-9F5BA364187E}" type="doc">
      <dgm:prSet loTypeId="urn:microsoft.com/office/officeart/2005/8/layout/arrow3" loCatId="relationship" qsTypeId="urn:microsoft.com/office/officeart/2005/8/quickstyle/simple1" qsCatId="simple" csTypeId="urn:microsoft.com/office/officeart/2005/8/colors/colorful2" csCatId="colorful" phldr="1"/>
      <dgm:spPr/>
      <dgm:t>
        <a:bodyPr/>
        <a:lstStyle/>
        <a:p>
          <a:endParaRPr lang="en-US"/>
        </a:p>
      </dgm:t>
    </dgm:pt>
    <dgm:pt modelId="{69485BB4-8569-4632-8A13-77317FF4DEC1}">
      <dgm:prSet phldrT="[Text]" custT="1"/>
      <dgm:spPr/>
      <dgm:t>
        <a:bodyPr/>
        <a:lstStyle/>
        <a:p>
          <a:r>
            <a:rPr lang="en-US" sz="2400" b="1" dirty="0" smtClean="0"/>
            <a:t>Stop Injecting</a:t>
          </a:r>
          <a:endParaRPr lang="en-US" sz="2400" b="1" dirty="0"/>
        </a:p>
      </dgm:t>
    </dgm:pt>
    <dgm:pt modelId="{88EC3EDB-DD35-403D-912B-FEC955899D9B}" type="parTrans" cxnId="{DC7807DC-BEB3-45D9-AC1E-6FB4DB78EBB0}">
      <dgm:prSet/>
      <dgm:spPr/>
      <dgm:t>
        <a:bodyPr/>
        <a:lstStyle/>
        <a:p>
          <a:endParaRPr lang="en-US"/>
        </a:p>
      </dgm:t>
    </dgm:pt>
    <dgm:pt modelId="{B4AF13E5-416B-403D-B275-A99CF4FA4022}" type="sibTrans" cxnId="{DC7807DC-BEB3-45D9-AC1E-6FB4DB78EBB0}">
      <dgm:prSet/>
      <dgm:spPr/>
      <dgm:t>
        <a:bodyPr/>
        <a:lstStyle/>
        <a:p>
          <a:endParaRPr lang="en-US"/>
        </a:p>
      </dgm:t>
    </dgm:pt>
    <dgm:pt modelId="{292CFCE0-A448-44BB-A9F3-7184710A1E7D}">
      <dgm:prSet phldrT="[Text]"/>
      <dgm:spPr/>
      <dgm:t>
        <a:bodyPr/>
        <a:lstStyle/>
        <a:p>
          <a:r>
            <a:rPr lang="en-US" b="1" dirty="0" smtClean="0"/>
            <a:t>Continue injecting</a:t>
          </a:r>
          <a:endParaRPr lang="en-US" b="1" dirty="0"/>
        </a:p>
      </dgm:t>
    </dgm:pt>
    <dgm:pt modelId="{12645E88-3DD7-4E98-90E4-C6D048A71500}" type="parTrans" cxnId="{B82BF921-D3CF-49D6-8747-B0A4285834EC}">
      <dgm:prSet/>
      <dgm:spPr/>
      <dgm:t>
        <a:bodyPr/>
        <a:lstStyle/>
        <a:p>
          <a:endParaRPr lang="en-US"/>
        </a:p>
      </dgm:t>
    </dgm:pt>
    <dgm:pt modelId="{9B9CBDCE-70D3-48AF-A424-BAA4340B80C1}" type="sibTrans" cxnId="{B82BF921-D3CF-49D6-8747-B0A4285834EC}">
      <dgm:prSet/>
      <dgm:spPr/>
      <dgm:t>
        <a:bodyPr/>
        <a:lstStyle/>
        <a:p>
          <a:endParaRPr lang="en-US"/>
        </a:p>
      </dgm:t>
    </dgm:pt>
    <dgm:pt modelId="{0D4C67DF-3AFB-42B3-BCC3-C395AB2B4DD0}">
      <dgm:prSet phldrT="[Text]" custT="1"/>
      <dgm:spPr/>
      <dgm:t>
        <a:bodyPr/>
        <a:lstStyle/>
        <a:p>
          <a:r>
            <a:rPr lang="en-US" sz="1800" dirty="0" smtClean="0">
              <a:solidFill>
                <a:schemeClr val="tx1"/>
              </a:solidFill>
              <a:latin typeface="+mn-lt"/>
              <a:ea typeface="+mn-ea"/>
              <a:cs typeface="+mn-cs"/>
            </a:rPr>
            <a:t>Loss of pleasure</a:t>
          </a:r>
          <a:endParaRPr lang="en-US" sz="1800" dirty="0"/>
        </a:p>
      </dgm:t>
    </dgm:pt>
    <dgm:pt modelId="{220DDF67-06ED-4885-A14B-11EC4B82E6EA}" type="parTrans" cxnId="{D2D60863-083B-4F3E-BE1A-2B072311677A}">
      <dgm:prSet/>
      <dgm:spPr/>
      <dgm:t>
        <a:bodyPr/>
        <a:lstStyle/>
        <a:p>
          <a:endParaRPr lang="en-US"/>
        </a:p>
      </dgm:t>
    </dgm:pt>
    <dgm:pt modelId="{D66CD5A7-508E-41A6-B22A-55C4258C605E}" type="sibTrans" cxnId="{D2D60863-083B-4F3E-BE1A-2B072311677A}">
      <dgm:prSet/>
      <dgm:spPr/>
      <dgm:t>
        <a:bodyPr/>
        <a:lstStyle/>
        <a:p>
          <a:endParaRPr lang="en-US"/>
        </a:p>
      </dgm:t>
    </dgm:pt>
    <dgm:pt modelId="{6ECDBBC6-FAC3-4F37-9B5C-FFC1B7F6FC22}">
      <dgm:prSet custT="1"/>
      <dgm:spPr/>
      <dgm:t>
        <a:bodyPr/>
        <a:lstStyle/>
        <a:p>
          <a:r>
            <a:rPr lang="en-US" sz="1800" dirty="0" smtClean="0">
              <a:solidFill>
                <a:schemeClr val="tx1"/>
              </a:solidFill>
              <a:latin typeface="+mn-lt"/>
              <a:ea typeface="+mn-ea"/>
              <a:cs typeface="+mn-cs"/>
            </a:rPr>
            <a:t>Cold turkey and pain</a:t>
          </a:r>
          <a:endParaRPr lang="en-US" sz="1800" dirty="0"/>
        </a:p>
      </dgm:t>
    </dgm:pt>
    <dgm:pt modelId="{D992B0AF-60C7-475D-A498-4EC1A1895664}" type="parTrans" cxnId="{2A58133C-42C6-49F8-B91B-4DD25E9B7C49}">
      <dgm:prSet/>
      <dgm:spPr/>
      <dgm:t>
        <a:bodyPr/>
        <a:lstStyle/>
        <a:p>
          <a:endParaRPr lang="en-US"/>
        </a:p>
      </dgm:t>
    </dgm:pt>
    <dgm:pt modelId="{53B50D0C-C88C-4A70-98A5-DD58DD158B04}" type="sibTrans" cxnId="{2A58133C-42C6-49F8-B91B-4DD25E9B7C49}">
      <dgm:prSet/>
      <dgm:spPr/>
      <dgm:t>
        <a:bodyPr/>
        <a:lstStyle/>
        <a:p>
          <a:endParaRPr lang="en-US"/>
        </a:p>
      </dgm:t>
    </dgm:pt>
    <dgm:pt modelId="{9E345FF9-2180-4E41-964A-B1DB163C7435}">
      <dgm:prSet phldrT="[Text]"/>
      <dgm:spPr/>
      <dgm:t>
        <a:bodyPr/>
        <a:lstStyle/>
        <a:p>
          <a:r>
            <a:rPr lang="en-US" dirty="0" smtClean="0"/>
            <a:t>Continued pleasure</a:t>
          </a:r>
          <a:endParaRPr lang="en-US" dirty="0"/>
        </a:p>
      </dgm:t>
    </dgm:pt>
    <dgm:pt modelId="{E36EF22C-A815-4E54-AD46-1C976483BA01}" type="parTrans" cxnId="{83C1CF1D-E268-4194-AAB5-1ADA3F1AC3D9}">
      <dgm:prSet/>
      <dgm:spPr/>
      <dgm:t>
        <a:bodyPr/>
        <a:lstStyle/>
        <a:p>
          <a:endParaRPr lang="en-US"/>
        </a:p>
      </dgm:t>
    </dgm:pt>
    <dgm:pt modelId="{56EFC278-B4F9-44A4-A5B8-7C754F043264}" type="sibTrans" cxnId="{83C1CF1D-E268-4194-AAB5-1ADA3F1AC3D9}">
      <dgm:prSet/>
      <dgm:spPr/>
      <dgm:t>
        <a:bodyPr/>
        <a:lstStyle/>
        <a:p>
          <a:endParaRPr lang="en-US"/>
        </a:p>
      </dgm:t>
    </dgm:pt>
    <dgm:pt modelId="{C053A350-FAA8-4682-B839-A846ADDD0366}">
      <dgm:prSet phldrT="[Text]"/>
      <dgm:spPr/>
      <dgm:t>
        <a:bodyPr/>
        <a:lstStyle/>
        <a:p>
          <a:r>
            <a:rPr lang="en-US" dirty="0" smtClean="0"/>
            <a:t>Avoidance of pain</a:t>
          </a:r>
          <a:endParaRPr lang="en-US" dirty="0"/>
        </a:p>
      </dgm:t>
    </dgm:pt>
    <dgm:pt modelId="{E55790E4-2689-42CB-B247-E557000BBBCE}" type="parTrans" cxnId="{88669E38-A391-4A49-9493-F24A5219B4AA}">
      <dgm:prSet/>
      <dgm:spPr/>
      <dgm:t>
        <a:bodyPr/>
        <a:lstStyle/>
        <a:p>
          <a:endParaRPr lang="en-US"/>
        </a:p>
      </dgm:t>
    </dgm:pt>
    <dgm:pt modelId="{05A07B67-576D-42DD-89AC-511119EE87C4}" type="sibTrans" cxnId="{88669E38-A391-4A49-9493-F24A5219B4AA}">
      <dgm:prSet/>
      <dgm:spPr/>
      <dgm:t>
        <a:bodyPr/>
        <a:lstStyle/>
        <a:p>
          <a:endParaRPr lang="en-US"/>
        </a:p>
      </dgm:t>
    </dgm:pt>
    <dgm:pt modelId="{1E53A550-6EDA-41E0-A8C2-74370152B0D5}">
      <dgm:prSet custT="1"/>
      <dgm:spPr/>
      <dgm:t>
        <a:bodyPr/>
        <a:lstStyle/>
        <a:p>
          <a:r>
            <a:rPr lang="en-US" sz="1800" dirty="0" smtClean="0">
              <a:solidFill>
                <a:schemeClr val="tx1"/>
              </a:solidFill>
              <a:latin typeface="+mn-lt"/>
              <a:ea typeface="+mn-ea"/>
              <a:cs typeface="+mn-cs"/>
            </a:rPr>
            <a:t>Nobody cares </a:t>
          </a:r>
          <a:endParaRPr lang="en-US" sz="1800" dirty="0"/>
        </a:p>
      </dgm:t>
    </dgm:pt>
    <dgm:pt modelId="{C0DF5479-939D-41B5-94BF-DEC9049DE00F}" type="parTrans" cxnId="{746AC8C8-9990-4312-990A-70CC9853C224}">
      <dgm:prSet/>
      <dgm:spPr/>
      <dgm:t>
        <a:bodyPr/>
        <a:lstStyle/>
        <a:p>
          <a:endParaRPr lang="en-US"/>
        </a:p>
      </dgm:t>
    </dgm:pt>
    <dgm:pt modelId="{3EDF7955-3EEC-4C41-90AA-F49FAEDB0D9B}" type="sibTrans" cxnId="{746AC8C8-9990-4312-990A-70CC9853C224}">
      <dgm:prSet/>
      <dgm:spPr/>
      <dgm:t>
        <a:bodyPr/>
        <a:lstStyle/>
        <a:p>
          <a:endParaRPr lang="en-US"/>
        </a:p>
      </dgm:t>
    </dgm:pt>
    <dgm:pt modelId="{068A18F9-2887-4450-A482-BFF29C01EEDA}">
      <dgm:prSet custT="1"/>
      <dgm:spPr/>
      <dgm:t>
        <a:bodyPr/>
        <a:lstStyle/>
        <a:p>
          <a:r>
            <a:rPr lang="en-US" sz="1800" dirty="0" smtClean="0">
              <a:solidFill>
                <a:schemeClr val="tx1"/>
              </a:solidFill>
              <a:latin typeface="+mn-lt"/>
              <a:ea typeface="+mn-ea"/>
              <a:cs typeface="+mn-cs"/>
            </a:rPr>
            <a:t>No one to help me</a:t>
          </a:r>
          <a:endParaRPr lang="en-US" sz="1800" dirty="0"/>
        </a:p>
      </dgm:t>
    </dgm:pt>
    <dgm:pt modelId="{105F1ACE-AA88-4572-98E9-843F14C12DA2}" type="parTrans" cxnId="{DF76AA16-383D-4235-BC57-494D9A3E6532}">
      <dgm:prSet/>
      <dgm:spPr/>
      <dgm:t>
        <a:bodyPr/>
        <a:lstStyle/>
        <a:p>
          <a:endParaRPr lang="en-US"/>
        </a:p>
      </dgm:t>
    </dgm:pt>
    <dgm:pt modelId="{08889518-0513-428E-B07C-884FBE0B5ADA}" type="sibTrans" cxnId="{DF76AA16-383D-4235-BC57-494D9A3E6532}">
      <dgm:prSet/>
      <dgm:spPr/>
      <dgm:t>
        <a:bodyPr/>
        <a:lstStyle/>
        <a:p>
          <a:endParaRPr lang="en-US"/>
        </a:p>
      </dgm:t>
    </dgm:pt>
    <dgm:pt modelId="{A52DC6D3-36BD-463A-8D16-D6B2E680CA95}">
      <dgm:prSet custT="1"/>
      <dgm:spPr/>
      <dgm:t>
        <a:bodyPr/>
        <a:lstStyle/>
        <a:p>
          <a:r>
            <a:rPr lang="en-US" sz="1800" dirty="0" smtClean="0">
              <a:solidFill>
                <a:schemeClr val="tx1"/>
              </a:solidFill>
              <a:latin typeface="+mn-lt"/>
              <a:ea typeface="+mn-ea"/>
              <a:cs typeface="+mn-cs"/>
            </a:rPr>
            <a:t>Have to get admitted</a:t>
          </a:r>
          <a:endParaRPr lang="en-US" sz="1800" dirty="0"/>
        </a:p>
      </dgm:t>
    </dgm:pt>
    <dgm:pt modelId="{D40F8385-40A2-4487-B390-2017E7109A9B}" type="parTrans" cxnId="{CD255224-B045-445F-85B6-B1A16DA32E94}">
      <dgm:prSet/>
      <dgm:spPr/>
      <dgm:t>
        <a:bodyPr/>
        <a:lstStyle/>
        <a:p>
          <a:endParaRPr lang="en-US"/>
        </a:p>
      </dgm:t>
    </dgm:pt>
    <dgm:pt modelId="{877E5672-B0D6-45F8-9079-BD57CCD8583C}" type="sibTrans" cxnId="{CD255224-B045-445F-85B6-B1A16DA32E94}">
      <dgm:prSet/>
      <dgm:spPr/>
      <dgm:t>
        <a:bodyPr/>
        <a:lstStyle/>
        <a:p>
          <a:endParaRPr lang="en-US"/>
        </a:p>
      </dgm:t>
    </dgm:pt>
    <dgm:pt modelId="{A637DAB4-9640-4892-97E4-35E7EE3C9D68}">
      <dgm:prSet custT="1"/>
      <dgm:spPr/>
      <dgm:t>
        <a:bodyPr/>
        <a:lstStyle/>
        <a:p>
          <a:r>
            <a:rPr lang="en-US" sz="1800" dirty="0" smtClean="0"/>
            <a:t>No guarantee of success</a:t>
          </a:r>
          <a:endParaRPr lang="en-US" sz="1800" dirty="0"/>
        </a:p>
      </dgm:t>
    </dgm:pt>
    <dgm:pt modelId="{A6892E9C-7DF8-4EBC-B532-404E0BF916D5}" type="parTrans" cxnId="{06A779BE-AC16-42F9-96FD-31D797493435}">
      <dgm:prSet/>
      <dgm:spPr/>
      <dgm:t>
        <a:bodyPr/>
        <a:lstStyle/>
        <a:p>
          <a:endParaRPr lang="en-US"/>
        </a:p>
      </dgm:t>
    </dgm:pt>
    <dgm:pt modelId="{3A4DBA23-84FA-40A0-BB4B-D47D9119F2B0}" type="sibTrans" cxnId="{06A779BE-AC16-42F9-96FD-31D797493435}">
      <dgm:prSet/>
      <dgm:spPr/>
      <dgm:t>
        <a:bodyPr/>
        <a:lstStyle/>
        <a:p>
          <a:endParaRPr lang="en-US"/>
        </a:p>
      </dgm:t>
    </dgm:pt>
    <dgm:pt modelId="{EDBA8FD3-C821-4236-83D4-6AC17A3D6CCE}" type="pres">
      <dgm:prSet presAssocID="{E8630C72-52C9-4014-BB0B-9F5BA364187E}" presName="compositeShape" presStyleCnt="0">
        <dgm:presLayoutVars>
          <dgm:chMax val="2"/>
          <dgm:dir/>
          <dgm:resizeHandles val="exact"/>
        </dgm:presLayoutVars>
      </dgm:prSet>
      <dgm:spPr/>
      <dgm:t>
        <a:bodyPr/>
        <a:lstStyle/>
        <a:p>
          <a:endParaRPr lang="en-US"/>
        </a:p>
      </dgm:t>
    </dgm:pt>
    <dgm:pt modelId="{DEF82A06-0D5F-4252-A50E-A24346308C20}" type="pres">
      <dgm:prSet presAssocID="{E8630C72-52C9-4014-BB0B-9F5BA364187E}" presName="divider" presStyleLbl="fgShp" presStyleIdx="0" presStyleCnt="1"/>
      <dgm:spPr/>
    </dgm:pt>
    <dgm:pt modelId="{B05EAE59-83A4-4F50-86E7-5DAD68ED02C7}" type="pres">
      <dgm:prSet presAssocID="{69485BB4-8569-4632-8A13-77317FF4DEC1}" presName="downArrow" presStyleLbl="node1" presStyleIdx="0" presStyleCnt="2"/>
      <dgm:spPr/>
    </dgm:pt>
    <dgm:pt modelId="{5A98A008-7D07-445E-B118-118C1F9A0E4A}" type="pres">
      <dgm:prSet presAssocID="{69485BB4-8569-4632-8A13-77317FF4DEC1}" presName="downArrowText" presStyleLbl="revTx" presStyleIdx="0" presStyleCnt="2" custScaleX="120238" custLinFactX="-65625" custLinFactNeighborX="-100000" custLinFactNeighborY="0">
        <dgm:presLayoutVars>
          <dgm:bulletEnabled val="1"/>
        </dgm:presLayoutVars>
      </dgm:prSet>
      <dgm:spPr/>
      <dgm:t>
        <a:bodyPr/>
        <a:lstStyle/>
        <a:p>
          <a:endParaRPr lang="en-US"/>
        </a:p>
      </dgm:t>
    </dgm:pt>
    <dgm:pt modelId="{46E503ED-3B92-4566-B6E8-FB7E5515D3B8}" type="pres">
      <dgm:prSet presAssocID="{292CFCE0-A448-44BB-A9F3-7184710A1E7D}" presName="upArrow" presStyleLbl="node1" presStyleIdx="1" presStyleCnt="2"/>
      <dgm:spPr/>
    </dgm:pt>
    <dgm:pt modelId="{7792E6A9-65CF-4296-89FC-891DD404F3EB}" type="pres">
      <dgm:prSet presAssocID="{292CFCE0-A448-44BB-A9F3-7184710A1E7D}" presName="upArrowText" presStyleLbl="revTx" presStyleIdx="1" presStyleCnt="2" custLinFactNeighborX="90030" custLinFactNeighborY="-5811">
        <dgm:presLayoutVars>
          <dgm:bulletEnabled val="1"/>
        </dgm:presLayoutVars>
      </dgm:prSet>
      <dgm:spPr/>
      <dgm:t>
        <a:bodyPr/>
        <a:lstStyle/>
        <a:p>
          <a:endParaRPr lang="en-US"/>
        </a:p>
      </dgm:t>
    </dgm:pt>
  </dgm:ptLst>
  <dgm:cxnLst>
    <dgm:cxn modelId="{D4912A2C-7B64-4AE5-83C7-F528B132BA0C}" type="presOf" srcId="{A637DAB4-9640-4892-97E4-35E7EE3C9D68}" destId="{5A98A008-7D07-445E-B118-118C1F9A0E4A}" srcOrd="0" destOrd="6" presId="urn:microsoft.com/office/officeart/2005/8/layout/arrow3"/>
    <dgm:cxn modelId="{DF76AA16-383D-4235-BC57-494D9A3E6532}" srcId="{69485BB4-8569-4632-8A13-77317FF4DEC1}" destId="{068A18F9-2887-4450-A482-BFF29C01EEDA}" srcOrd="3" destOrd="0" parTransId="{105F1ACE-AA88-4572-98E9-843F14C12DA2}" sibTransId="{08889518-0513-428E-B07C-884FBE0B5ADA}"/>
    <dgm:cxn modelId="{0109EA8A-1D20-4925-A0A9-D6CDD9503BCF}" type="presOf" srcId="{1E53A550-6EDA-41E0-A8C2-74370152B0D5}" destId="{5A98A008-7D07-445E-B118-118C1F9A0E4A}" srcOrd="0" destOrd="3" presId="urn:microsoft.com/office/officeart/2005/8/layout/arrow3"/>
    <dgm:cxn modelId="{68A277D6-CAE8-4790-9A4B-435DCD3CBE11}" type="presOf" srcId="{69485BB4-8569-4632-8A13-77317FF4DEC1}" destId="{5A98A008-7D07-445E-B118-118C1F9A0E4A}" srcOrd="0" destOrd="0" presId="urn:microsoft.com/office/officeart/2005/8/layout/arrow3"/>
    <dgm:cxn modelId="{4008AB13-C0DB-455F-A951-847E870F3C64}" type="presOf" srcId="{0D4C67DF-3AFB-42B3-BCC3-C395AB2B4DD0}" destId="{5A98A008-7D07-445E-B118-118C1F9A0E4A}" srcOrd="0" destOrd="1" presId="urn:microsoft.com/office/officeart/2005/8/layout/arrow3"/>
    <dgm:cxn modelId="{CD255224-B045-445F-85B6-B1A16DA32E94}" srcId="{69485BB4-8569-4632-8A13-77317FF4DEC1}" destId="{A52DC6D3-36BD-463A-8D16-D6B2E680CA95}" srcOrd="4" destOrd="0" parTransId="{D40F8385-40A2-4487-B390-2017E7109A9B}" sibTransId="{877E5672-B0D6-45F8-9079-BD57CCD8583C}"/>
    <dgm:cxn modelId="{746AC8C8-9990-4312-990A-70CC9853C224}" srcId="{69485BB4-8569-4632-8A13-77317FF4DEC1}" destId="{1E53A550-6EDA-41E0-A8C2-74370152B0D5}" srcOrd="2" destOrd="0" parTransId="{C0DF5479-939D-41B5-94BF-DEC9049DE00F}" sibTransId="{3EDF7955-3EEC-4C41-90AA-F49FAEDB0D9B}"/>
    <dgm:cxn modelId="{06A779BE-AC16-42F9-96FD-31D797493435}" srcId="{69485BB4-8569-4632-8A13-77317FF4DEC1}" destId="{A637DAB4-9640-4892-97E4-35E7EE3C9D68}" srcOrd="5" destOrd="0" parTransId="{A6892E9C-7DF8-4EBC-B532-404E0BF916D5}" sibTransId="{3A4DBA23-84FA-40A0-BB4B-D47D9119F2B0}"/>
    <dgm:cxn modelId="{DAA74420-64C8-47CE-877E-5A55404A610E}" type="presOf" srcId="{C053A350-FAA8-4682-B839-A846ADDD0366}" destId="{7792E6A9-65CF-4296-89FC-891DD404F3EB}" srcOrd="0" destOrd="2" presId="urn:microsoft.com/office/officeart/2005/8/layout/arrow3"/>
    <dgm:cxn modelId="{83C1CF1D-E268-4194-AAB5-1ADA3F1AC3D9}" srcId="{292CFCE0-A448-44BB-A9F3-7184710A1E7D}" destId="{9E345FF9-2180-4E41-964A-B1DB163C7435}" srcOrd="0" destOrd="0" parTransId="{E36EF22C-A815-4E54-AD46-1C976483BA01}" sibTransId="{56EFC278-B4F9-44A4-A5B8-7C754F043264}"/>
    <dgm:cxn modelId="{88669E38-A391-4A49-9493-F24A5219B4AA}" srcId="{292CFCE0-A448-44BB-A9F3-7184710A1E7D}" destId="{C053A350-FAA8-4682-B839-A846ADDD0366}" srcOrd="1" destOrd="0" parTransId="{E55790E4-2689-42CB-B247-E557000BBBCE}" sibTransId="{05A07B67-576D-42DD-89AC-511119EE87C4}"/>
    <dgm:cxn modelId="{D2D60863-083B-4F3E-BE1A-2B072311677A}" srcId="{69485BB4-8569-4632-8A13-77317FF4DEC1}" destId="{0D4C67DF-3AFB-42B3-BCC3-C395AB2B4DD0}" srcOrd="0" destOrd="0" parTransId="{220DDF67-06ED-4885-A14B-11EC4B82E6EA}" sibTransId="{D66CD5A7-508E-41A6-B22A-55C4258C605E}"/>
    <dgm:cxn modelId="{58B819D1-3434-4DA3-BD82-28789F08ADB6}" type="presOf" srcId="{292CFCE0-A448-44BB-A9F3-7184710A1E7D}" destId="{7792E6A9-65CF-4296-89FC-891DD404F3EB}" srcOrd="0" destOrd="0" presId="urn:microsoft.com/office/officeart/2005/8/layout/arrow3"/>
    <dgm:cxn modelId="{DC7807DC-BEB3-45D9-AC1E-6FB4DB78EBB0}" srcId="{E8630C72-52C9-4014-BB0B-9F5BA364187E}" destId="{69485BB4-8569-4632-8A13-77317FF4DEC1}" srcOrd="0" destOrd="0" parTransId="{88EC3EDB-DD35-403D-912B-FEC955899D9B}" sibTransId="{B4AF13E5-416B-403D-B275-A99CF4FA4022}"/>
    <dgm:cxn modelId="{446E6B14-CCF6-4145-921F-C025600BB7A0}" type="presOf" srcId="{6ECDBBC6-FAC3-4F37-9B5C-FFC1B7F6FC22}" destId="{5A98A008-7D07-445E-B118-118C1F9A0E4A}" srcOrd="0" destOrd="2" presId="urn:microsoft.com/office/officeart/2005/8/layout/arrow3"/>
    <dgm:cxn modelId="{B82BF921-D3CF-49D6-8747-B0A4285834EC}" srcId="{E8630C72-52C9-4014-BB0B-9F5BA364187E}" destId="{292CFCE0-A448-44BB-A9F3-7184710A1E7D}" srcOrd="1" destOrd="0" parTransId="{12645E88-3DD7-4E98-90E4-C6D048A71500}" sibTransId="{9B9CBDCE-70D3-48AF-A424-BAA4340B80C1}"/>
    <dgm:cxn modelId="{E677FEFF-B95C-4F12-8A28-BB06A34AECD1}" type="presOf" srcId="{068A18F9-2887-4450-A482-BFF29C01EEDA}" destId="{5A98A008-7D07-445E-B118-118C1F9A0E4A}" srcOrd="0" destOrd="4" presId="urn:microsoft.com/office/officeart/2005/8/layout/arrow3"/>
    <dgm:cxn modelId="{198131F3-045E-4D5D-9F33-86BAD28D8B13}" type="presOf" srcId="{E8630C72-52C9-4014-BB0B-9F5BA364187E}" destId="{EDBA8FD3-C821-4236-83D4-6AC17A3D6CCE}" srcOrd="0" destOrd="0" presId="urn:microsoft.com/office/officeart/2005/8/layout/arrow3"/>
    <dgm:cxn modelId="{2A58133C-42C6-49F8-B91B-4DD25E9B7C49}" srcId="{69485BB4-8569-4632-8A13-77317FF4DEC1}" destId="{6ECDBBC6-FAC3-4F37-9B5C-FFC1B7F6FC22}" srcOrd="1" destOrd="0" parTransId="{D992B0AF-60C7-475D-A498-4EC1A1895664}" sibTransId="{53B50D0C-C88C-4A70-98A5-DD58DD158B04}"/>
    <dgm:cxn modelId="{BD8D8B55-A952-43C0-8383-BB42D11E48D7}" type="presOf" srcId="{A52DC6D3-36BD-463A-8D16-D6B2E680CA95}" destId="{5A98A008-7D07-445E-B118-118C1F9A0E4A}" srcOrd="0" destOrd="5" presId="urn:microsoft.com/office/officeart/2005/8/layout/arrow3"/>
    <dgm:cxn modelId="{AC9AE8DA-5299-4CEB-818E-4BD312EFD102}" type="presOf" srcId="{9E345FF9-2180-4E41-964A-B1DB163C7435}" destId="{7792E6A9-65CF-4296-89FC-891DD404F3EB}" srcOrd="0" destOrd="1" presId="urn:microsoft.com/office/officeart/2005/8/layout/arrow3"/>
    <dgm:cxn modelId="{A2531F8D-7773-4AE3-98B0-B7EEB32E152B}" type="presParOf" srcId="{EDBA8FD3-C821-4236-83D4-6AC17A3D6CCE}" destId="{DEF82A06-0D5F-4252-A50E-A24346308C20}" srcOrd="0" destOrd="0" presId="urn:microsoft.com/office/officeart/2005/8/layout/arrow3"/>
    <dgm:cxn modelId="{3FE35C4E-5235-49F4-9B17-28950123979F}" type="presParOf" srcId="{EDBA8FD3-C821-4236-83D4-6AC17A3D6CCE}" destId="{B05EAE59-83A4-4F50-86E7-5DAD68ED02C7}" srcOrd="1" destOrd="0" presId="urn:microsoft.com/office/officeart/2005/8/layout/arrow3"/>
    <dgm:cxn modelId="{648AF8CC-4CDF-44BD-9FF3-CD4CAACDF748}" type="presParOf" srcId="{EDBA8FD3-C821-4236-83D4-6AC17A3D6CCE}" destId="{5A98A008-7D07-445E-B118-118C1F9A0E4A}" srcOrd="2" destOrd="0" presId="urn:microsoft.com/office/officeart/2005/8/layout/arrow3"/>
    <dgm:cxn modelId="{AA5F2D4D-6B03-4B2A-8ED6-83A52553DDA4}" type="presParOf" srcId="{EDBA8FD3-C821-4236-83D4-6AC17A3D6CCE}" destId="{46E503ED-3B92-4566-B6E8-FB7E5515D3B8}" srcOrd="3" destOrd="0" presId="urn:microsoft.com/office/officeart/2005/8/layout/arrow3"/>
    <dgm:cxn modelId="{8B17AE2F-5C26-4740-82AC-CFB85A17E104}" type="presParOf" srcId="{EDBA8FD3-C821-4236-83D4-6AC17A3D6CCE}" destId="{7792E6A9-65CF-4296-89FC-891DD404F3EB}"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4EDE82C-63D1-44AC-864D-B086E733D2F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3737AF57-4E39-4E57-991A-24679D0CFF67}">
      <dgm:prSet phldrT="[Text]"/>
      <dgm:spPr/>
      <dgm:t>
        <a:bodyPr/>
        <a:lstStyle/>
        <a:p>
          <a:r>
            <a:rPr lang="en-US" b="1" i="1" dirty="0" smtClean="0"/>
            <a:t>Self Liberation</a:t>
          </a:r>
          <a:endParaRPr lang="en-US" dirty="0"/>
        </a:p>
      </dgm:t>
    </dgm:pt>
    <dgm:pt modelId="{FC6AAEEB-EEC5-495D-ACDF-21621222B805}" type="parTrans" cxnId="{B635CC5C-254F-43E3-B59C-A7E7EED08CA5}">
      <dgm:prSet/>
      <dgm:spPr/>
      <dgm:t>
        <a:bodyPr/>
        <a:lstStyle/>
        <a:p>
          <a:endParaRPr lang="en-US"/>
        </a:p>
      </dgm:t>
    </dgm:pt>
    <dgm:pt modelId="{322F5D5D-EE14-47BB-AC4D-B4F99657F658}" type="sibTrans" cxnId="{B635CC5C-254F-43E3-B59C-A7E7EED08CA5}">
      <dgm:prSet/>
      <dgm:spPr/>
      <dgm:t>
        <a:bodyPr/>
        <a:lstStyle/>
        <a:p>
          <a:endParaRPr lang="en-US"/>
        </a:p>
      </dgm:t>
    </dgm:pt>
    <dgm:pt modelId="{A2881565-8B86-42FB-A367-1262A5793DF2}">
      <dgm:prSet phldrT="[Text]"/>
      <dgm:spPr/>
      <dgm:t>
        <a:bodyPr/>
        <a:lstStyle/>
        <a:p>
          <a:r>
            <a:rPr lang="en-US" dirty="0" smtClean="0"/>
            <a:t>Both belief that one can change &amp; a strong commitment to change</a:t>
          </a:r>
          <a:endParaRPr lang="en-US" dirty="0"/>
        </a:p>
      </dgm:t>
    </dgm:pt>
    <dgm:pt modelId="{602597CC-A020-4456-A14C-7206E6FC3812}" type="parTrans" cxnId="{0A7D7DEE-2166-479A-BA44-0AE80D272F5B}">
      <dgm:prSet/>
      <dgm:spPr/>
      <dgm:t>
        <a:bodyPr/>
        <a:lstStyle/>
        <a:p>
          <a:endParaRPr lang="en-US"/>
        </a:p>
      </dgm:t>
    </dgm:pt>
    <dgm:pt modelId="{CAA338B1-5C1B-4FE6-AC80-109A4C74CB0D}" type="sibTrans" cxnId="{0A7D7DEE-2166-479A-BA44-0AE80D272F5B}">
      <dgm:prSet/>
      <dgm:spPr/>
      <dgm:t>
        <a:bodyPr/>
        <a:lstStyle/>
        <a:p>
          <a:endParaRPr lang="en-US"/>
        </a:p>
      </dgm:t>
    </dgm:pt>
    <dgm:pt modelId="{021B7759-0E8C-4A83-85AA-A383CE4758FD}" type="pres">
      <dgm:prSet presAssocID="{D4EDE82C-63D1-44AC-864D-B086E733D2FA}" presName="Name0" presStyleCnt="0">
        <dgm:presLayoutVars>
          <dgm:dir/>
          <dgm:animLvl val="lvl"/>
          <dgm:resizeHandles val="exact"/>
        </dgm:presLayoutVars>
      </dgm:prSet>
      <dgm:spPr/>
      <dgm:t>
        <a:bodyPr/>
        <a:lstStyle/>
        <a:p>
          <a:endParaRPr lang="en-US"/>
        </a:p>
      </dgm:t>
    </dgm:pt>
    <dgm:pt modelId="{E2EBBB4F-993C-4E80-9C17-2E9D062B79C7}" type="pres">
      <dgm:prSet presAssocID="{3737AF57-4E39-4E57-991A-24679D0CFF67}" presName="composite" presStyleCnt="0"/>
      <dgm:spPr/>
    </dgm:pt>
    <dgm:pt modelId="{A8670F2E-FACA-462C-8418-4B0547A4198F}" type="pres">
      <dgm:prSet presAssocID="{3737AF57-4E39-4E57-991A-24679D0CFF67}" presName="parTx" presStyleLbl="alignNode1" presStyleIdx="0" presStyleCnt="1" custLinFactNeighborX="75758" custLinFactNeighborY="-24184">
        <dgm:presLayoutVars>
          <dgm:chMax val="0"/>
          <dgm:chPref val="0"/>
          <dgm:bulletEnabled val="1"/>
        </dgm:presLayoutVars>
      </dgm:prSet>
      <dgm:spPr/>
      <dgm:t>
        <a:bodyPr/>
        <a:lstStyle/>
        <a:p>
          <a:endParaRPr lang="en-US"/>
        </a:p>
      </dgm:t>
    </dgm:pt>
    <dgm:pt modelId="{2CDEBE0E-7F3B-4832-8870-E3F19DC17B7F}" type="pres">
      <dgm:prSet presAssocID="{3737AF57-4E39-4E57-991A-24679D0CFF67}" presName="desTx" presStyleLbl="alignAccFollowNode1" presStyleIdx="0" presStyleCnt="1" custScaleY="118612">
        <dgm:presLayoutVars>
          <dgm:bulletEnabled val="1"/>
        </dgm:presLayoutVars>
      </dgm:prSet>
      <dgm:spPr/>
      <dgm:t>
        <a:bodyPr/>
        <a:lstStyle/>
        <a:p>
          <a:endParaRPr lang="en-US"/>
        </a:p>
      </dgm:t>
    </dgm:pt>
  </dgm:ptLst>
  <dgm:cxnLst>
    <dgm:cxn modelId="{B635CC5C-254F-43E3-B59C-A7E7EED08CA5}" srcId="{D4EDE82C-63D1-44AC-864D-B086E733D2FA}" destId="{3737AF57-4E39-4E57-991A-24679D0CFF67}" srcOrd="0" destOrd="0" parTransId="{FC6AAEEB-EEC5-495D-ACDF-21621222B805}" sibTransId="{322F5D5D-EE14-47BB-AC4D-B4F99657F658}"/>
    <dgm:cxn modelId="{2AC53B8A-0B8B-46D0-BD8B-338C8D5D5513}" type="presOf" srcId="{D4EDE82C-63D1-44AC-864D-B086E733D2FA}" destId="{021B7759-0E8C-4A83-85AA-A383CE4758FD}" srcOrd="0" destOrd="0" presId="urn:microsoft.com/office/officeart/2005/8/layout/hList1"/>
    <dgm:cxn modelId="{284216C2-A0C5-4327-9F48-8879EDB16D19}" type="presOf" srcId="{3737AF57-4E39-4E57-991A-24679D0CFF67}" destId="{A8670F2E-FACA-462C-8418-4B0547A4198F}" srcOrd="0" destOrd="0" presId="urn:microsoft.com/office/officeart/2005/8/layout/hList1"/>
    <dgm:cxn modelId="{0A7D7DEE-2166-479A-BA44-0AE80D272F5B}" srcId="{3737AF57-4E39-4E57-991A-24679D0CFF67}" destId="{A2881565-8B86-42FB-A367-1262A5793DF2}" srcOrd="0" destOrd="0" parTransId="{602597CC-A020-4456-A14C-7206E6FC3812}" sibTransId="{CAA338B1-5C1B-4FE6-AC80-109A4C74CB0D}"/>
    <dgm:cxn modelId="{A1BAB3B2-CD62-4927-8ACE-CCA3EC0A40BA}" type="presOf" srcId="{A2881565-8B86-42FB-A367-1262A5793DF2}" destId="{2CDEBE0E-7F3B-4832-8870-E3F19DC17B7F}" srcOrd="0" destOrd="0" presId="urn:microsoft.com/office/officeart/2005/8/layout/hList1"/>
    <dgm:cxn modelId="{C69F0B83-28D6-4377-A0CC-6449FDC797BE}" type="presParOf" srcId="{021B7759-0E8C-4A83-85AA-A383CE4758FD}" destId="{E2EBBB4F-993C-4E80-9C17-2E9D062B79C7}" srcOrd="0" destOrd="0" presId="urn:microsoft.com/office/officeart/2005/8/layout/hList1"/>
    <dgm:cxn modelId="{3D55B2FF-1D7F-4696-9089-5F95FF285E70}" type="presParOf" srcId="{E2EBBB4F-993C-4E80-9C17-2E9D062B79C7}" destId="{A8670F2E-FACA-462C-8418-4B0547A4198F}" srcOrd="0" destOrd="0" presId="urn:microsoft.com/office/officeart/2005/8/layout/hList1"/>
    <dgm:cxn modelId="{24A63096-772B-4AF0-A1E6-C80B58EFEFE3}" type="presParOf" srcId="{E2EBBB4F-993C-4E80-9C17-2E9D062B79C7}" destId="{2CDEBE0E-7F3B-4832-8870-E3F19DC17B7F}"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4EDE82C-63D1-44AC-864D-B086E733D2F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7D115020-24EC-430F-8435-D419E4D0C160}">
      <dgm:prSet phldrT="[Text]"/>
      <dgm:spPr/>
      <dgm:t>
        <a:bodyPr/>
        <a:lstStyle/>
        <a:p>
          <a:r>
            <a:rPr lang="en-US" b="1" i="1" dirty="0" smtClean="0"/>
            <a:t>Stimulus Control</a:t>
          </a:r>
          <a:endParaRPr lang="en-US" b="0" dirty="0">
            <a:latin typeface="Perpetua" pitchFamily="18" charset="0"/>
          </a:endParaRPr>
        </a:p>
      </dgm:t>
    </dgm:pt>
    <dgm:pt modelId="{644310C3-B922-4DC1-BA3A-821FAA9AAD4C}" type="parTrans" cxnId="{AE9B46FA-5508-4737-9850-1DCE38B637D2}">
      <dgm:prSet/>
      <dgm:spPr/>
      <dgm:t>
        <a:bodyPr/>
        <a:lstStyle/>
        <a:p>
          <a:endParaRPr lang="en-US"/>
        </a:p>
      </dgm:t>
    </dgm:pt>
    <dgm:pt modelId="{F2596F96-8432-4C4F-BCB7-9801DFE29165}" type="sibTrans" cxnId="{AE9B46FA-5508-4737-9850-1DCE38B637D2}">
      <dgm:prSet/>
      <dgm:spPr/>
      <dgm:t>
        <a:bodyPr/>
        <a:lstStyle/>
        <a:p>
          <a:endParaRPr lang="en-US"/>
        </a:p>
      </dgm:t>
    </dgm:pt>
    <dgm:pt modelId="{F04760DA-9521-4111-AA98-30D3023628C5}">
      <dgm:prSet phldrT="[Text]"/>
      <dgm:spPr/>
      <dgm:t>
        <a:bodyPr/>
        <a:lstStyle/>
        <a:p>
          <a:r>
            <a:rPr lang="en-US" dirty="0" smtClean="0"/>
            <a:t>Manage environmental cues that remind of unhealthy behaviour</a:t>
          </a:r>
          <a:endParaRPr lang="en-US" dirty="0"/>
        </a:p>
      </dgm:t>
    </dgm:pt>
    <dgm:pt modelId="{59C475AE-568F-4988-B946-9CB0DEF3D25C}" type="parTrans" cxnId="{D2B1C7FD-48D7-4D04-B808-F2EB25BCF2D5}">
      <dgm:prSet/>
      <dgm:spPr/>
      <dgm:t>
        <a:bodyPr/>
        <a:lstStyle/>
        <a:p>
          <a:endParaRPr lang="en-US"/>
        </a:p>
      </dgm:t>
    </dgm:pt>
    <dgm:pt modelId="{FB03B3D7-950A-4F78-9A59-EDAF7B56E08C}" type="sibTrans" cxnId="{D2B1C7FD-48D7-4D04-B808-F2EB25BCF2D5}">
      <dgm:prSet/>
      <dgm:spPr/>
      <dgm:t>
        <a:bodyPr/>
        <a:lstStyle/>
        <a:p>
          <a:endParaRPr lang="en-US"/>
        </a:p>
      </dgm:t>
    </dgm:pt>
    <dgm:pt modelId="{0F2FAB94-4768-4F13-9BE4-7DC59F4CFEAA}">
      <dgm:prSet phldrT="[Text]"/>
      <dgm:spPr/>
      <dgm:t>
        <a:bodyPr/>
        <a:lstStyle/>
        <a:p>
          <a:r>
            <a:rPr lang="en-US" b="1" i="1" dirty="0" smtClean="0"/>
            <a:t>Counter-conditioning</a:t>
          </a:r>
          <a:endParaRPr lang="en-US" dirty="0"/>
        </a:p>
      </dgm:t>
    </dgm:pt>
    <dgm:pt modelId="{5EEE1AD4-74FD-4998-A659-BEA8E14FAE2D}" type="parTrans" cxnId="{303ACD78-B74B-4E46-A692-40340A53F4EE}">
      <dgm:prSet/>
      <dgm:spPr/>
      <dgm:t>
        <a:bodyPr/>
        <a:lstStyle/>
        <a:p>
          <a:endParaRPr lang="en-US"/>
        </a:p>
      </dgm:t>
    </dgm:pt>
    <dgm:pt modelId="{715FB6C9-6BED-4AE8-88EC-EF53C30DFF4F}" type="sibTrans" cxnId="{303ACD78-B74B-4E46-A692-40340A53F4EE}">
      <dgm:prSet/>
      <dgm:spPr/>
      <dgm:t>
        <a:bodyPr/>
        <a:lstStyle/>
        <a:p>
          <a:endParaRPr lang="en-US"/>
        </a:p>
      </dgm:t>
    </dgm:pt>
    <dgm:pt modelId="{6D446345-4C82-449D-B5F9-31ABFB7B8CD1}">
      <dgm:prSet phldrT="[Text]"/>
      <dgm:spPr/>
      <dgm:t>
        <a:bodyPr/>
        <a:lstStyle/>
        <a:p>
          <a:r>
            <a:rPr lang="en-US" dirty="0" smtClean="0"/>
            <a:t>Learn healthier behaviours to substitute for problem behaviours</a:t>
          </a:r>
          <a:endParaRPr lang="en-US" dirty="0"/>
        </a:p>
      </dgm:t>
    </dgm:pt>
    <dgm:pt modelId="{5FAE0C19-A3E9-4857-9D69-EDE45A074534}" type="parTrans" cxnId="{3B23FDAE-43AB-49EA-BBBE-95142B859ED1}">
      <dgm:prSet/>
      <dgm:spPr/>
      <dgm:t>
        <a:bodyPr/>
        <a:lstStyle/>
        <a:p>
          <a:endParaRPr lang="en-US"/>
        </a:p>
      </dgm:t>
    </dgm:pt>
    <dgm:pt modelId="{1C698870-1E24-43B7-BB1C-C35D5CCCDDD3}" type="sibTrans" cxnId="{3B23FDAE-43AB-49EA-BBBE-95142B859ED1}">
      <dgm:prSet/>
      <dgm:spPr/>
      <dgm:t>
        <a:bodyPr/>
        <a:lstStyle/>
        <a:p>
          <a:endParaRPr lang="en-US"/>
        </a:p>
      </dgm:t>
    </dgm:pt>
    <dgm:pt modelId="{47684ED1-9221-410C-B315-F77CDDB39001}">
      <dgm:prSet phldrT="[Text]"/>
      <dgm:spPr/>
      <dgm:t>
        <a:bodyPr/>
        <a:lstStyle/>
        <a:p>
          <a:r>
            <a:rPr lang="en-US" b="1" i="1" dirty="0" smtClean="0"/>
            <a:t>Contingency Management</a:t>
          </a:r>
          <a:endParaRPr lang="en-US" dirty="0"/>
        </a:p>
      </dgm:t>
    </dgm:pt>
    <dgm:pt modelId="{394EA15C-9DFA-4921-8A39-BC7DB7F4FCBB}" type="parTrans" cxnId="{0A8F5948-7EBF-4136-808A-3F0A5D83FB9B}">
      <dgm:prSet/>
      <dgm:spPr/>
      <dgm:t>
        <a:bodyPr/>
        <a:lstStyle/>
        <a:p>
          <a:endParaRPr lang="en-US"/>
        </a:p>
      </dgm:t>
    </dgm:pt>
    <dgm:pt modelId="{38D4F54B-CF36-489E-B1DA-37A5A51B4EB7}" type="sibTrans" cxnId="{0A8F5948-7EBF-4136-808A-3F0A5D83FB9B}">
      <dgm:prSet/>
      <dgm:spPr/>
      <dgm:t>
        <a:bodyPr/>
        <a:lstStyle/>
        <a:p>
          <a:endParaRPr lang="en-US"/>
        </a:p>
      </dgm:t>
    </dgm:pt>
    <dgm:pt modelId="{3A797129-8BFF-49E7-8F23-CF50382CAEF2}">
      <dgm:prSet phldrT="[Text]"/>
      <dgm:spPr/>
      <dgm:t>
        <a:bodyPr/>
        <a:lstStyle/>
        <a:p>
          <a:r>
            <a:rPr lang="en-US" dirty="0" smtClean="0"/>
            <a:t>Process of reward &amp; punishment to ensure successful maintenance of behaviour change</a:t>
          </a:r>
          <a:endParaRPr lang="en-US" dirty="0"/>
        </a:p>
      </dgm:t>
    </dgm:pt>
    <dgm:pt modelId="{EBD6202A-A5E0-498B-A605-34E064FFF98B}" type="parTrans" cxnId="{6744BDF2-A45D-42FE-BE61-8190C3867C5B}">
      <dgm:prSet/>
      <dgm:spPr/>
      <dgm:t>
        <a:bodyPr/>
        <a:lstStyle/>
        <a:p>
          <a:endParaRPr lang="en-US"/>
        </a:p>
      </dgm:t>
    </dgm:pt>
    <dgm:pt modelId="{EA840781-9E82-4295-8CAA-9AE30D257FC8}" type="sibTrans" cxnId="{6744BDF2-A45D-42FE-BE61-8190C3867C5B}">
      <dgm:prSet/>
      <dgm:spPr/>
      <dgm:t>
        <a:bodyPr/>
        <a:lstStyle/>
        <a:p>
          <a:endParaRPr lang="en-US"/>
        </a:p>
      </dgm:t>
    </dgm:pt>
    <dgm:pt modelId="{021B7759-0E8C-4A83-85AA-A383CE4758FD}" type="pres">
      <dgm:prSet presAssocID="{D4EDE82C-63D1-44AC-864D-B086E733D2FA}" presName="Name0" presStyleCnt="0">
        <dgm:presLayoutVars>
          <dgm:dir/>
          <dgm:animLvl val="lvl"/>
          <dgm:resizeHandles val="exact"/>
        </dgm:presLayoutVars>
      </dgm:prSet>
      <dgm:spPr/>
      <dgm:t>
        <a:bodyPr/>
        <a:lstStyle/>
        <a:p>
          <a:endParaRPr lang="en-US"/>
        </a:p>
      </dgm:t>
    </dgm:pt>
    <dgm:pt modelId="{F5CA4CFC-C91F-406C-BE2D-F73121E8D2F1}" type="pres">
      <dgm:prSet presAssocID="{7D115020-24EC-430F-8435-D419E4D0C160}" presName="composite" presStyleCnt="0"/>
      <dgm:spPr/>
    </dgm:pt>
    <dgm:pt modelId="{79B4FE92-AB1A-48DA-93F6-F8F30E6A08E6}" type="pres">
      <dgm:prSet presAssocID="{7D115020-24EC-430F-8435-D419E4D0C160}" presName="parTx" presStyleLbl="alignNode1" presStyleIdx="0" presStyleCnt="3">
        <dgm:presLayoutVars>
          <dgm:chMax val="0"/>
          <dgm:chPref val="0"/>
          <dgm:bulletEnabled val="1"/>
        </dgm:presLayoutVars>
      </dgm:prSet>
      <dgm:spPr/>
      <dgm:t>
        <a:bodyPr/>
        <a:lstStyle/>
        <a:p>
          <a:endParaRPr lang="en-US"/>
        </a:p>
      </dgm:t>
    </dgm:pt>
    <dgm:pt modelId="{FFE49880-028B-45A5-8B9F-D953CA8161DB}" type="pres">
      <dgm:prSet presAssocID="{7D115020-24EC-430F-8435-D419E4D0C160}" presName="desTx" presStyleLbl="alignAccFollowNode1" presStyleIdx="0" presStyleCnt="3">
        <dgm:presLayoutVars>
          <dgm:bulletEnabled val="1"/>
        </dgm:presLayoutVars>
      </dgm:prSet>
      <dgm:spPr/>
      <dgm:t>
        <a:bodyPr/>
        <a:lstStyle/>
        <a:p>
          <a:endParaRPr lang="en-US"/>
        </a:p>
      </dgm:t>
    </dgm:pt>
    <dgm:pt modelId="{FE44FA64-BF20-4E57-BBDE-B921C6114363}" type="pres">
      <dgm:prSet presAssocID="{F2596F96-8432-4C4F-BCB7-9801DFE29165}" presName="space" presStyleCnt="0"/>
      <dgm:spPr/>
    </dgm:pt>
    <dgm:pt modelId="{8E6CC86E-3612-448E-80AD-BB38574AE1E4}" type="pres">
      <dgm:prSet presAssocID="{0F2FAB94-4768-4F13-9BE4-7DC59F4CFEAA}" presName="composite" presStyleCnt="0"/>
      <dgm:spPr/>
    </dgm:pt>
    <dgm:pt modelId="{260B0F0F-5D7B-4B55-84CD-C08C24C77DCC}" type="pres">
      <dgm:prSet presAssocID="{0F2FAB94-4768-4F13-9BE4-7DC59F4CFEAA}" presName="parTx" presStyleLbl="alignNode1" presStyleIdx="1" presStyleCnt="3">
        <dgm:presLayoutVars>
          <dgm:chMax val="0"/>
          <dgm:chPref val="0"/>
          <dgm:bulletEnabled val="1"/>
        </dgm:presLayoutVars>
      </dgm:prSet>
      <dgm:spPr/>
      <dgm:t>
        <a:bodyPr/>
        <a:lstStyle/>
        <a:p>
          <a:endParaRPr lang="en-US"/>
        </a:p>
      </dgm:t>
    </dgm:pt>
    <dgm:pt modelId="{9FFD8055-3416-4BFD-9469-AF698D49DEB4}" type="pres">
      <dgm:prSet presAssocID="{0F2FAB94-4768-4F13-9BE4-7DC59F4CFEAA}" presName="desTx" presStyleLbl="alignAccFollowNode1" presStyleIdx="1" presStyleCnt="3">
        <dgm:presLayoutVars>
          <dgm:bulletEnabled val="1"/>
        </dgm:presLayoutVars>
      </dgm:prSet>
      <dgm:spPr/>
      <dgm:t>
        <a:bodyPr/>
        <a:lstStyle/>
        <a:p>
          <a:endParaRPr lang="en-US"/>
        </a:p>
      </dgm:t>
    </dgm:pt>
    <dgm:pt modelId="{2130DA06-1FBC-42E4-AC73-4F677B4ACC06}" type="pres">
      <dgm:prSet presAssocID="{715FB6C9-6BED-4AE8-88EC-EF53C30DFF4F}" presName="space" presStyleCnt="0"/>
      <dgm:spPr/>
    </dgm:pt>
    <dgm:pt modelId="{178FCA41-A30E-4D89-A905-2CE81A819930}" type="pres">
      <dgm:prSet presAssocID="{47684ED1-9221-410C-B315-F77CDDB39001}" presName="composite" presStyleCnt="0"/>
      <dgm:spPr/>
    </dgm:pt>
    <dgm:pt modelId="{918821FF-04A1-45B2-937D-197BF43D8E1E}" type="pres">
      <dgm:prSet presAssocID="{47684ED1-9221-410C-B315-F77CDDB39001}" presName="parTx" presStyleLbl="alignNode1" presStyleIdx="2" presStyleCnt="3">
        <dgm:presLayoutVars>
          <dgm:chMax val="0"/>
          <dgm:chPref val="0"/>
          <dgm:bulletEnabled val="1"/>
        </dgm:presLayoutVars>
      </dgm:prSet>
      <dgm:spPr/>
      <dgm:t>
        <a:bodyPr/>
        <a:lstStyle/>
        <a:p>
          <a:endParaRPr lang="en-US"/>
        </a:p>
      </dgm:t>
    </dgm:pt>
    <dgm:pt modelId="{E1AFB6AA-3339-49CF-A16B-825A8838AE5B}" type="pres">
      <dgm:prSet presAssocID="{47684ED1-9221-410C-B315-F77CDDB39001}" presName="desTx" presStyleLbl="alignAccFollowNode1" presStyleIdx="2" presStyleCnt="3">
        <dgm:presLayoutVars>
          <dgm:bulletEnabled val="1"/>
        </dgm:presLayoutVars>
      </dgm:prSet>
      <dgm:spPr/>
      <dgm:t>
        <a:bodyPr/>
        <a:lstStyle/>
        <a:p>
          <a:endParaRPr lang="en-US"/>
        </a:p>
      </dgm:t>
    </dgm:pt>
  </dgm:ptLst>
  <dgm:cxnLst>
    <dgm:cxn modelId="{303ACD78-B74B-4E46-A692-40340A53F4EE}" srcId="{D4EDE82C-63D1-44AC-864D-B086E733D2FA}" destId="{0F2FAB94-4768-4F13-9BE4-7DC59F4CFEAA}" srcOrd="1" destOrd="0" parTransId="{5EEE1AD4-74FD-4998-A659-BEA8E14FAE2D}" sibTransId="{715FB6C9-6BED-4AE8-88EC-EF53C30DFF4F}"/>
    <dgm:cxn modelId="{809C69A2-043B-4964-944D-ED6D53594C0C}" type="presOf" srcId="{3A797129-8BFF-49E7-8F23-CF50382CAEF2}" destId="{E1AFB6AA-3339-49CF-A16B-825A8838AE5B}" srcOrd="0" destOrd="0" presId="urn:microsoft.com/office/officeart/2005/8/layout/hList1"/>
    <dgm:cxn modelId="{060C6F33-1B55-4EBA-BA8D-81D983AE33FD}" type="presOf" srcId="{0F2FAB94-4768-4F13-9BE4-7DC59F4CFEAA}" destId="{260B0F0F-5D7B-4B55-84CD-C08C24C77DCC}" srcOrd="0" destOrd="0" presId="urn:microsoft.com/office/officeart/2005/8/layout/hList1"/>
    <dgm:cxn modelId="{0A8F5948-7EBF-4136-808A-3F0A5D83FB9B}" srcId="{D4EDE82C-63D1-44AC-864D-B086E733D2FA}" destId="{47684ED1-9221-410C-B315-F77CDDB39001}" srcOrd="2" destOrd="0" parTransId="{394EA15C-9DFA-4921-8A39-BC7DB7F4FCBB}" sibTransId="{38D4F54B-CF36-489E-B1DA-37A5A51B4EB7}"/>
    <dgm:cxn modelId="{3B23FDAE-43AB-49EA-BBBE-95142B859ED1}" srcId="{0F2FAB94-4768-4F13-9BE4-7DC59F4CFEAA}" destId="{6D446345-4C82-449D-B5F9-31ABFB7B8CD1}" srcOrd="0" destOrd="0" parTransId="{5FAE0C19-A3E9-4857-9D69-EDE45A074534}" sibTransId="{1C698870-1E24-43B7-BB1C-C35D5CCCDDD3}"/>
    <dgm:cxn modelId="{5418B9AD-7A1A-4375-8778-3F1D216E7CF0}" type="presOf" srcId="{47684ED1-9221-410C-B315-F77CDDB39001}" destId="{918821FF-04A1-45B2-937D-197BF43D8E1E}" srcOrd="0" destOrd="0" presId="urn:microsoft.com/office/officeart/2005/8/layout/hList1"/>
    <dgm:cxn modelId="{6744BDF2-A45D-42FE-BE61-8190C3867C5B}" srcId="{47684ED1-9221-410C-B315-F77CDDB39001}" destId="{3A797129-8BFF-49E7-8F23-CF50382CAEF2}" srcOrd="0" destOrd="0" parTransId="{EBD6202A-A5E0-498B-A605-34E064FFF98B}" sibTransId="{EA840781-9E82-4295-8CAA-9AE30D257FC8}"/>
    <dgm:cxn modelId="{17933888-49F3-4904-B537-AC500E577F03}" type="presOf" srcId="{F04760DA-9521-4111-AA98-30D3023628C5}" destId="{FFE49880-028B-45A5-8B9F-D953CA8161DB}" srcOrd="0" destOrd="0" presId="urn:microsoft.com/office/officeart/2005/8/layout/hList1"/>
    <dgm:cxn modelId="{D2B1C7FD-48D7-4D04-B808-F2EB25BCF2D5}" srcId="{7D115020-24EC-430F-8435-D419E4D0C160}" destId="{F04760DA-9521-4111-AA98-30D3023628C5}" srcOrd="0" destOrd="0" parTransId="{59C475AE-568F-4988-B946-9CB0DEF3D25C}" sibTransId="{FB03B3D7-950A-4F78-9A59-EDAF7B56E08C}"/>
    <dgm:cxn modelId="{6134E316-F487-49EB-8DD4-91C4F6A6FB22}" type="presOf" srcId="{6D446345-4C82-449D-B5F9-31ABFB7B8CD1}" destId="{9FFD8055-3416-4BFD-9469-AF698D49DEB4}" srcOrd="0" destOrd="0" presId="urn:microsoft.com/office/officeart/2005/8/layout/hList1"/>
    <dgm:cxn modelId="{FAD5B382-E301-469B-84B1-724C62E45A8B}" type="presOf" srcId="{7D115020-24EC-430F-8435-D419E4D0C160}" destId="{79B4FE92-AB1A-48DA-93F6-F8F30E6A08E6}" srcOrd="0" destOrd="0" presId="urn:microsoft.com/office/officeart/2005/8/layout/hList1"/>
    <dgm:cxn modelId="{AE9B46FA-5508-4737-9850-1DCE38B637D2}" srcId="{D4EDE82C-63D1-44AC-864D-B086E733D2FA}" destId="{7D115020-24EC-430F-8435-D419E4D0C160}" srcOrd="0" destOrd="0" parTransId="{644310C3-B922-4DC1-BA3A-821FAA9AAD4C}" sibTransId="{F2596F96-8432-4C4F-BCB7-9801DFE29165}"/>
    <dgm:cxn modelId="{EEE0EDA0-2743-4D17-B5FE-24542520C798}" type="presOf" srcId="{D4EDE82C-63D1-44AC-864D-B086E733D2FA}" destId="{021B7759-0E8C-4A83-85AA-A383CE4758FD}" srcOrd="0" destOrd="0" presId="urn:microsoft.com/office/officeart/2005/8/layout/hList1"/>
    <dgm:cxn modelId="{9A813B93-A447-4F76-9008-8C3C81383F57}" type="presParOf" srcId="{021B7759-0E8C-4A83-85AA-A383CE4758FD}" destId="{F5CA4CFC-C91F-406C-BE2D-F73121E8D2F1}" srcOrd="0" destOrd="0" presId="urn:microsoft.com/office/officeart/2005/8/layout/hList1"/>
    <dgm:cxn modelId="{4ADBDBE7-C0E7-4615-9538-356B9DF8A13A}" type="presParOf" srcId="{F5CA4CFC-C91F-406C-BE2D-F73121E8D2F1}" destId="{79B4FE92-AB1A-48DA-93F6-F8F30E6A08E6}" srcOrd="0" destOrd="0" presId="urn:microsoft.com/office/officeart/2005/8/layout/hList1"/>
    <dgm:cxn modelId="{98416658-32E9-44C1-BD38-D4A167102C6D}" type="presParOf" srcId="{F5CA4CFC-C91F-406C-BE2D-F73121E8D2F1}" destId="{FFE49880-028B-45A5-8B9F-D953CA8161DB}" srcOrd="1" destOrd="0" presId="urn:microsoft.com/office/officeart/2005/8/layout/hList1"/>
    <dgm:cxn modelId="{91316CCD-97E1-41B8-B517-9E7BEBD76B32}" type="presParOf" srcId="{021B7759-0E8C-4A83-85AA-A383CE4758FD}" destId="{FE44FA64-BF20-4E57-BBDE-B921C6114363}" srcOrd="1" destOrd="0" presId="urn:microsoft.com/office/officeart/2005/8/layout/hList1"/>
    <dgm:cxn modelId="{86E4A2D1-CB47-40F5-BAC3-ECC92B7D2DE1}" type="presParOf" srcId="{021B7759-0E8C-4A83-85AA-A383CE4758FD}" destId="{8E6CC86E-3612-448E-80AD-BB38574AE1E4}" srcOrd="2" destOrd="0" presId="urn:microsoft.com/office/officeart/2005/8/layout/hList1"/>
    <dgm:cxn modelId="{EB970FE5-B55E-4E0D-B590-3E81FE0FA6FA}" type="presParOf" srcId="{8E6CC86E-3612-448E-80AD-BB38574AE1E4}" destId="{260B0F0F-5D7B-4B55-84CD-C08C24C77DCC}" srcOrd="0" destOrd="0" presId="urn:microsoft.com/office/officeart/2005/8/layout/hList1"/>
    <dgm:cxn modelId="{7A210451-90EF-4BA2-B6DC-D8E1ED421E04}" type="presParOf" srcId="{8E6CC86E-3612-448E-80AD-BB38574AE1E4}" destId="{9FFD8055-3416-4BFD-9469-AF698D49DEB4}" srcOrd="1" destOrd="0" presId="urn:microsoft.com/office/officeart/2005/8/layout/hList1"/>
    <dgm:cxn modelId="{115D2151-E00F-4DF4-9822-51E947949571}" type="presParOf" srcId="{021B7759-0E8C-4A83-85AA-A383CE4758FD}" destId="{2130DA06-1FBC-42E4-AC73-4F677B4ACC06}" srcOrd="3" destOrd="0" presId="urn:microsoft.com/office/officeart/2005/8/layout/hList1"/>
    <dgm:cxn modelId="{6BF05C09-8495-4394-8FD1-9D57072CD6AA}" type="presParOf" srcId="{021B7759-0E8C-4A83-85AA-A383CE4758FD}" destId="{178FCA41-A30E-4D89-A905-2CE81A819930}" srcOrd="4" destOrd="0" presId="urn:microsoft.com/office/officeart/2005/8/layout/hList1"/>
    <dgm:cxn modelId="{F0E3618C-F0CF-4A72-951B-476E3E9D9FED}" type="presParOf" srcId="{178FCA41-A30E-4D89-A905-2CE81A819930}" destId="{918821FF-04A1-45B2-937D-197BF43D8E1E}" srcOrd="0" destOrd="0" presId="urn:microsoft.com/office/officeart/2005/8/layout/hList1"/>
    <dgm:cxn modelId="{C1E3F8FB-FE3C-476F-8099-073387DC3E3B}" type="presParOf" srcId="{178FCA41-A30E-4D89-A905-2CE81A819930}" destId="{E1AFB6AA-3339-49CF-A16B-825A8838AE5B}"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D43F1F-2E7A-4ECC-9367-42A3660178D0}">
      <dsp:nvSpPr>
        <dsp:cNvPr id="0" name=""/>
        <dsp:cNvSpPr/>
      </dsp:nvSpPr>
      <dsp:spPr>
        <a:xfrm>
          <a:off x="82068" y="0"/>
          <a:ext cx="7315200" cy="45720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59076F-2740-4DEA-8633-92A3D6D69E80}">
      <dsp:nvSpPr>
        <dsp:cNvPr id="0" name=""/>
        <dsp:cNvSpPr/>
      </dsp:nvSpPr>
      <dsp:spPr>
        <a:xfrm>
          <a:off x="802615" y="3399739"/>
          <a:ext cx="168249" cy="16824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4EB4D8-DB84-40A8-9E5D-E69EA1396625}">
      <dsp:nvSpPr>
        <dsp:cNvPr id="0" name=""/>
        <dsp:cNvSpPr/>
      </dsp:nvSpPr>
      <dsp:spPr>
        <a:xfrm>
          <a:off x="-104928" y="3483864"/>
          <a:ext cx="2941628" cy="1088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152" tIns="0" rIns="0" bIns="0" numCol="1" spcCol="1270" anchor="t" anchorCtr="0">
          <a:noAutofit/>
        </a:bodyPr>
        <a:lstStyle/>
        <a:p>
          <a:pPr lvl="0" algn="l" defTabSz="889000">
            <a:lnSpc>
              <a:spcPct val="90000"/>
            </a:lnSpc>
            <a:spcBef>
              <a:spcPct val="0"/>
            </a:spcBef>
            <a:spcAft>
              <a:spcPct val="35000"/>
            </a:spcAft>
          </a:pPr>
          <a:r>
            <a:rPr lang="en-IN" sz="2000" kern="1200" dirty="0" err="1" smtClean="0">
              <a:latin typeface="Arial Black" pitchFamily="34" charset="0"/>
            </a:rPr>
            <a:t>Precontemplation</a:t>
          </a:r>
          <a:endParaRPr lang="en-US" sz="2000" kern="1200" dirty="0"/>
        </a:p>
      </dsp:txBody>
      <dsp:txXfrm>
        <a:off x="-104928" y="3483864"/>
        <a:ext cx="2941628" cy="1088136"/>
      </dsp:txXfrm>
    </dsp:sp>
    <dsp:sp modelId="{A1327C1F-433D-4075-ACB8-298FABCD158A}">
      <dsp:nvSpPr>
        <dsp:cNvPr id="0" name=""/>
        <dsp:cNvSpPr/>
      </dsp:nvSpPr>
      <dsp:spPr>
        <a:xfrm>
          <a:off x="1713357" y="2524658"/>
          <a:ext cx="263347" cy="26334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CA03CA-C176-4AD5-912A-BB02423556B9}">
      <dsp:nvSpPr>
        <dsp:cNvPr id="0" name=""/>
        <dsp:cNvSpPr/>
      </dsp:nvSpPr>
      <dsp:spPr>
        <a:xfrm>
          <a:off x="1142399" y="2656331"/>
          <a:ext cx="2619586" cy="191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542" tIns="0" rIns="0" bIns="0" numCol="1" spcCol="1270" anchor="t" anchorCtr="0">
          <a:noAutofit/>
        </a:bodyPr>
        <a:lstStyle/>
        <a:p>
          <a:pPr lvl="0" algn="l" defTabSz="889000">
            <a:lnSpc>
              <a:spcPct val="90000"/>
            </a:lnSpc>
            <a:spcBef>
              <a:spcPct val="0"/>
            </a:spcBef>
            <a:spcAft>
              <a:spcPct val="35000"/>
            </a:spcAft>
          </a:pPr>
          <a:r>
            <a:rPr lang="en-IN" sz="2000" kern="1200" dirty="0">
              <a:latin typeface="Arial Black" pitchFamily="34" charset="0"/>
            </a:rPr>
            <a:t>Contemplation</a:t>
          </a:r>
          <a:endParaRPr lang="en-US" sz="2000" kern="1200" dirty="0">
            <a:latin typeface="Arial Black" pitchFamily="34" charset="0"/>
          </a:endParaRPr>
        </a:p>
      </dsp:txBody>
      <dsp:txXfrm>
        <a:off x="1142399" y="2656331"/>
        <a:ext cx="2619586" cy="1915668"/>
      </dsp:txXfrm>
    </dsp:sp>
    <dsp:sp modelId="{B2D29112-2DFA-46A0-97B2-8C598F3E0C30}">
      <dsp:nvSpPr>
        <dsp:cNvPr id="0" name=""/>
        <dsp:cNvSpPr/>
      </dsp:nvSpPr>
      <dsp:spPr>
        <a:xfrm>
          <a:off x="2883789" y="1826971"/>
          <a:ext cx="351129" cy="35112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0F82A9-4539-4B86-8D97-3A76A7D4BBC2}">
      <dsp:nvSpPr>
        <dsp:cNvPr id="0" name=""/>
        <dsp:cNvSpPr/>
      </dsp:nvSpPr>
      <dsp:spPr>
        <a:xfrm>
          <a:off x="2212445" y="2002535"/>
          <a:ext cx="3105652" cy="25694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056" tIns="0" rIns="0" bIns="0" numCol="1" spcCol="1270" anchor="t" anchorCtr="0">
          <a:noAutofit/>
        </a:bodyPr>
        <a:lstStyle/>
        <a:p>
          <a:pPr lvl="0" algn="l" defTabSz="889000">
            <a:lnSpc>
              <a:spcPct val="90000"/>
            </a:lnSpc>
            <a:spcBef>
              <a:spcPct val="0"/>
            </a:spcBef>
            <a:spcAft>
              <a:spcPct val="35000"/>
            </a:spcAft>
          </a:pPr>
          <a:r>
            <a:rPr lang="en-US" sz="2000" kern="1200" dirty="0">
              <a:latin typeface="Arial Black" pitchFamily="34" charset="0"/>
            </a:rPr>
            <a:t>Preparation</a:t>
          </a:r>
        </a:p>
      </dsp:txBody>
      <dsp:txXfrm>
        <a:off x="2212445" y="2002535"/>
        <a:ext cx="3105652" cy="2569464"/>
      </dsp:txXfrm>
    </dsp:sp>
    <dsp:sp modelId="{06BF2A49-BA92-43B1-9B25-C82BDC5AAA24}">
      <dsp:nvSpPr>
        <dsp:cNvPr id="0" name=""/>
        <dsp:cNvSpPr/>
      </dsp:nvSpPr>
      <dsp:spPr>
        <a:xfrm>
          <a:off x="4244417" y="1281988"/>
          <a:ext cx="453542" cy="4535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8F1ABF-50E7-4745-A4E6-8AB7DA0FE9B2}">
      <dsp:nvSpPr>
        <dsp:cNvPr id="0" name=""/>
        <dsp:cNvSpPr/>
      </dsp:nvSpPr>
      <dsp:spPr>
        <a:xfrm>
          <a:off x="3674899" y="1508759"/>
          <a:ext cx="1463040" cy="3063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323" tIns="0" rIns="0" bIns="0" numCol="1" spcCol="1270" anchor="t" anchorCtr="0">
          <a:noAutofit/>
        </a:bodyPr>
        <a:lstStyle/>
        <a:p>
          <a:pPr lvl="0" algn="l" defTabSz="889000">
            <a:lnSpc>
              <a:spcPct val="90000"/>
            </a:lnSpc>
            <a:spcBef>
              <a:spcPct val="0"/>
            </a:spcBef>
            <a:spcAft>
              <a:spcPct val="35000"/>
            </a:spcAft>
          </a:pPr>
          <a:r>
            <a:rPr lang="en-US" sz="2000" kern="1200" dirty="0">
              <a:latin typeface="Arial Black" pitchFamily="34" charset="0"/>
            </a:rPr>
            <a:t>Action</a:t>
          </a:r>
        </a:p>
      </dsp:txBody>
      <dsp:txXfrm>
        <a:off x="3674899" y="1508759"/>
        <a:ext cx="1463040" cy="3063240"/>
      </dsp:txXfrm>
    </dsp:sp>
    <dsp:sp modelId="{2E4888A1-E6A9-424E-B3DC-65C5B0BB4E66}">
      <dsp:nvSpPr>
        <dsp:cNvPr id="0" name=""/>
        <dsp:cNvSpPr/>
      </dsp:nvSpPr>
      <dsp:spPr>
        <a:xfrm>
          <a:off x="5645277" y="918057"/>
          <a:ext cx="577900" cy="5779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CBCE42-3289-444B-BB0F-C37A3D74E0BB}">
      <dsp:nvSpPr>
        <dsp:cNvPr id="0" name=""/>
        <dsp:cNvSpPr/>
      </dsp:nvSpPr>
      <dsp:spPr>
        <a:xfrm>
          <a:off x="5454168" y="1207007"/>
          <a:ext cx="2423160" cy="336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6218" tIns="0" rIns="0" bIns="0" numCol="1" spcCol="1270" anchor="t" anchorCtr="0">
          <a:noAutofit/>
        </a:bodyPr>
        <a:lstStyle/>
        <a:p>
          <a:pPr lvl="0" algn="l" defTabSz="889000">
            <a:lnSpc>
              <a:spcPct val="90000"/>
            </a:lnSpc>
            <a:spcBef>
              <a:spcPct val="0"/>
            </a:spcBef>
            <a:spcAft>
              <a:spcPct val="35000"/>
            </a:spcAft>
          </a:pPr>
          <a:r>
            <a:rPr lang="en-US" sz="2000" kern="1200" dirty="0">
              <a:latin typeface="Arial Black" pitchFamily="34" charset="0"/>
            </a:rPr>
            <a:t>Maintenance</a:t>
          </a:r>
        </a:p>
      </dsp:txBody>
      <dsp:txXfrm>
        <a:off x="5454168" y="1207007"/>
        <a:ext cx="2423160" cy="336499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D43F1F-2E7A-4ECC-9367-42A3660178D0}">
      <dsp:nvSpPr>
        <dsp:cNvPr id="0" name=""/>
        <dsp:cNvSpPr/>
      </dsp:nvSpPr>
      <dsp:spPr>
        <a:xfrm>
          <a:off x="43968" y="0"/>
          <a:ext cx="7315200" cy="45720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59076F-2740-4DEA-8633-92A3D6D69E80}">
      <dsp:nvSpPr>
        <dsp:cNvPr id="0" name=""/>
        <dsp:cNvSpPr/>
      </dsp:nvSpPr>
      <dsp:spPr>
        <a:xfrm>
          <a:off x="764516" y="3399739"/>
          <a:ext cx="168249" cy="16824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4EB4D8-DB84-40A8-9E5D-E69EA1396625}">
      <dsp:nvSpPr>
        <dsp:cNvPr id="0" name=""/>
        <dsp:cNvSpPr/>
      </dsp:nvSpPr>
      <dsp:spPr>
        <a:xfrm>
          <a:off x="-66828" y="3483864"/>
          <a:ext cx="2789231" cy="1088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152" tIns="0" rIns="0" bIns="0" numCol="1" spcCol="1270" anchor="t" anchorCtr="0">
          <a:noAutofit/>
        </a:bodyPr>
        <a:lstStyle/>
        <a:p>
          <a:pPr lvl="0" algn="l" defTabSz="889000">
            <a:lnSpc>
              <a:spcPct val="90000"/>
            </a:lnSpc>
            <a:spcBef>
              <a:spcPct val="0"/>
            </a:spcBef>
            <a:spcAft>
              <a:spcPct val="35000"/>
            </a:spcAft>
          </a:pPr>
          <a:r>
            <a:rPr lang="en-IN" sz="2000" kern="1200" dirty="0" err="1" smtClean="0">
              <a:latin typeface="Arial Black" pitchFamily="34" charset="0"/>
            </a:rPr>
            <a:t>Precontemplation</a:t>
          </a:r>
          <a:r>
            <a:rPr lang="en-IN" sz="2000" kern="1200" dirty="0" smtClean="0">
              <a:latin typeface="Arial Black" pitchFamily="34" charset="0"/>
            </a:rPr>
            <a:t> </a:t>
          </a:r>
          <a:br>
            <a:rPr lang="en-IN" sz="2000" kern="1200" dirty="0" smtClean="0">
              <a:latin typeface="Arial Black" pitchFamily="34" charset="0"/>
            </a:rPr>
          </a:br>
          <a:r>
            <a:rPr lang="en-US" sz="2000" kern="1200" dirty="0" smtClean="0">
              <a:latin typeface="Berlin Sans FB" pitchFamily="34" charset="0"/>
            </a:rPr>
            <a:t>Consciousness Raising; Dramatic Relief; Self Re-evaluation; Environmental Re-evaluation</a:t>
          </a:r>
          <a:endParaRPr lang="en-US" sz="2000" kern="1200" dirty="0"/>
        </a:p>
      </dsp:txBody>
      <dsp:txXfrm>
        <a:off x="-66828" y="3483864"/>
        <a:ext cx="2789231" cy="1088136"/>
      </dsp:txXfrm>
    </dsp:sp>
    <dsp:sp modelId="{A1327C1F-433D-4075-ACB8-298FABCD158A}">
      <dsp:nvSpPr>
        <dsp:cNvPr id="0" name=""/>
        <dsp:cNvSpPr/>
      </dsp:nvSpPr>
      <dsp:spPr>
        <a:xfrm>
          <a:off x="1675258" y="2524658"/>
          <a:ext cx="263347" cy="26334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CA03CA-C176-4AD5-912A-BB02423556B9}">
      <dsp:nvSpPr>
        <dsp:cNvPr id="0" name=""/>
        <dsp:cNvSpPr/>
      </dsp:nvSpPr>
      <dsp:spPr>
        <a:xfrm>
          <a:off x="1104300" y="2656331"/>
          <a:ext cx="2619586" cy="19156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542" tIns="0" rIns="0" bIns="0" numCol="1" spcCol="1270" anchor="t" anchorCtr="0">
          <a:noAutofit/>
        </a:bodyPr>
        <a:lstStyle/>
        <a:p>
          <a:pPr lvl="0" algn="l" defTabSz="889000">
            <a:lnSpc>
              <a:spcPct val="90000"/>
            </a:lnSpc>
            <a:spcBef>
              <a:spcPct val="0"/>
            </a:spcBef>
            <a:spcAft>
              <a:spcPct val="35000"/>
            </a:spcAft>
          </a:pPr>
          <a:r>
            <a:rPr lang="en-IN" sz="2000" kern="1200" dirty="0">
              <a:latin typeface="Arial Black" pitchFamily="34" charset="0"/>
            </a:rPr>
            <a:t>Contemplation</a:t>
          </a:r>
          <a:endParaRPr lang="en-US" sz="2000" kern="1200" dirty="0">
            <a:latin typeface="Arial Black" pitchFamily="34" charset="0"/>
          </a:endParaRPr>
        </a:p>
      </dsp:txBody>
      <dsp:txXfrm>
        <a:off x="1104300" y="2656331"/>
        <a:ext cx="2619586" cy="1915668"/>
      </dsp:txXfrm>
    </dsp:sp>
    <dsp:sp modelId="{B2D29112-2DFA-46A0-97B2-8C598F3E0C30}">
      <dsp:nvSpPr>
        <dsp:cNvPr id="0" name=""/>
        <dsp:cNvSpPr/>
      </dsp:nvSpPr>
      <dsp:spPr>
        <a:xfrm>
          <a:off x="2845690" y="1826971"/>
          <a:ext cx="351129" cy="35112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0F82A9-4539-4B86-8D97-3A76A7D4BBC2}">
      <dsp:nvSpPr>
        <dsp:cNvPr id="0" name=""/>
        <dsp:cNvSpPr/>
      </dsp:nvSpPr>
      <dsp:spPr>
        <a:xfrm>
          <a:off x="2174345" y="2002535"/>
          <a:ext cx="3105652" cy="25694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056" tIns="0" rIns="0" bIns="0" numCol="1" spcCol="1270" anchor="t" anchorCtr="0">
          <a:noAutofit/>
        </a:bodyPr>
        <a:lstStyle/>
        <a:p>
          <a:pPr lvl="0" algn="l" defTabSz="889000">
            <a:lnSpc>
              <a:spcPct val="90000"/>
            </a:lnSpc>
            <a:spcBef>
              <a:spcPct val="0"/>
            </a:spcBef>
            <a:spcAft>
              <a:spcPct val="35000"/>
            </a:spcAft>
          </a:pPr>
          <a:r>
            <a:rPr lang="en-US" sz="2000" kern="1200" dirty="0" smtClean="0">
              <a:latin typeface="Arial Black" pitchFamily="34" charset="0"/>
            </a:rPr>
            <a:t>Preparation</a:t>
          </a:r>
          <a:br>
            <a:rPr lang="en-US" sz="2000" kern="1200" dirty="0" smtClean="0">
              <a:latin typeface="Arial Black" pitchFamily="34" charset="0"/>
            </a:rPr>
          </a:br>
          <a:r>
            <a:rPr lang="en-US" sz="2000" kern="1200" dirty="0" smtClean="0">
              <a:latin typeface="Berlin Sans FB" pitchFamily="34" charset="0"/>
            </a:rPr>
            <a:t>Self-Liberation</a:t>
          </a:r>
          <a:endParaRPr lang="en-US" sz="2000" kern="1200" dirty="0">
            <a:latin typeface="Arial Black" pitchFamily="34" charset="0"/>
          </a:endParaRPr>
        </a:p>
      </dsp:txBody>
      <dsp:txXfrm>
        <a:off x="2174345" y="2002535"/>
        <a:ext cx="3105652" cy="2569464"/>
      </dsp:txXfrm>
    </dsp:sp>
    <dsp:sp modelId="{06BF2A49-BA92-43B1-9B25-C82BDC5AAA24}">
      <dsp:nvSpPr>
        <dsp:cNvPr id="0" name=""/>
        <dsp:cNvSpPr/>
      </dsp:nvSpPr>
      <dsp:spPr>
        <a:xfrm>
          <a:off x="4206317" y="1281988"/>
          <a:ext cx="453542" cy="4535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8F1ABF-50E7-4745-A4E6-8AB7DA0FE9B2}">
      <dsp:nvSpPr>
        <dsp:cNvPr id="0" name=""/>
        <dsp:cNvSpPr/>
      </dsp:nvSpPr>
      <dsp:spPr>
        <a:xfrm>
          <a:off x="3636800" y="1508759"/>
          <a:ext cx="1463040" cy="3063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0323" tIns="0" rIns="0" bIns="0" numCol="1" spcCol="1270" anchor="t" anchorCtr="0">
          <a:noAutofit/>
        </a:bodyPr>
        <a:lstStyle/>
        <a:p>
          <a:pPr lvl="0" algn="l" defTabSz="889000">
            <a:lnSpc>
              <a:spcPct val="90000"/>
            </a:lnSpc>
            <a:spcBef>
              <a:spcPct val="0"/>
            </a:spcBef>
            <a:spcAft>
              <a:spcPct val="35000"/>
            </a:spcAft>
          </a:pPr>
          <a:r>
            <a:rPr lang="en-US" sz="2000" kern="1200" dirty="0" smtClean="0">
              <a:latin typeface="Arial Black" pitchFamily="34" charset="0"/>
            </a:rPr>
            <a:t>Action</a:t>
          </a:r>
          <a:br>
            <a:rPr lang="en-US" sz="2000" kern="1200" dirty="0" smtClean="0">
              <a:latin typeface="Arial Black" pitchFamily="34" charset="0"/>
            </a:rPr>
          </a:br>
          <a:endParaRPr lang="en-US" sz="2000" kern="1200" dirty="0">
            <a:latin typeface="Arial Black" pitchFamily="34" charset="0"/>
          </a:endParaRPr>
        </a:p>
      </dsp:txBody>
      <dsp:txXfrm>
        <a:off x="3636800" y="1508759"/>
        <a:ext cx="1463040" cy="3063240"/>
      </dsp:txXfrm>
    </dsp:sp>
    <dsp:sp modelId="{2E4888A1-E6A9-424E-B3DC-65C5B0BB4E66}">
      <dsp:nvSpPr>
        <dsp:cNvPr id="0" name=""/>
        <dsp:cNvSpPr/>
      </dsp:nvSpPr>
      <dsp:spPr>
        <a:xfrm>
          <a:off x="5607178" y="918057"/>
          <a:ext cx="577900" cy="5779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CBCE42-3289-444B-BB0F-C37A3D74E0BB}">
      <dsp:nvSpPr>
        <dsp:cNvPr id="0" name=""/>
        <dsp:cNvSpPr/>
      </dsp:nvSpPr>
      <dsp:spPr>
        <a:xfrm>
          <a:off x="5416068" y="1207007"/>
          <a:ext cx="2423160" cy="3364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6218" tIns="0" rIns="0" bIns="0" numCol="1" spcCol="1270" anchor="t" anchorCtr="0">
          <a:noAutofit/>
        </a:bodyPr>
        <a:lstStyle/>
        <a:p>
          <a:pPr lvl="0" algn="l" defTabSz="889000">
            <a:lnSpc>
              <a:spcPct val="90000"/>
            </a:lnSpc>
            <a:spcBef>
              <a:spcPct val="0"/>
            </a:spcBef>
            <a:spcAft>
              <a:spcPct val="35000"/>
            </a:spcAft>
          </a:pPr>
          <a:r>
            <a:rPr lang="en-US" sz="2000" kern="1200" dirty="0" smtClean="0">
              <a:latin typeface="Arial Black" pitchFamily="34" charset="0"/>
            </a:rPr>
            <a:t>Maintenance</a:t>
          </a:r>
          <a:br>
            <a:rPr lang="en-US" sz="2000" kern="1200" dirty="0" smtClean="0">
              <a:latin typeface="Arial Black" pitchFamily="34" charset="0"/>
            </a:rPr>
          </a:br>
          <a:r>
            <a:rPr lang="en-US" sz="2000" b="0" kern="1200" dirty="0" smtClean="0">
              <a:latin typeface="Berlin Sans FB" pitchFamily="34" charset="0"/>
            </a:rPr>
            <a:t>Stimulus Control; Counter-Conditioning; Contingency Management</a:t>
          </a:r>
          <a:endParaRPr lang="en-US" sz="2000" kern="1200" dirty="0">
            <a:latin typeface="Arial Black" pitchFamily="34" charset="0"/>
          </a:endParaRPr>
        </a:p>
      </dsp:txBody>
      <dsp:txXfrm>
        <a:off x="5416068" y="1207007"/>
        <a:ext cx="2423160" cy="336499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281EEE-D808-41D3-A419-7161608924DD}">
      <dsp:nvSpPr>
        <dsp:cNvPr id="0" name=""/>
        <dsp:cNvSpPr/>
      </dsp:nvSpPr>
      <dsp:spPr>
        <a:xfrm>
          <a:off x="2922" y="871702"/>
          <a:ext cx="1757139" cy="68749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b="0" kern="1200" dirty="0" smtClean="0">
              <a:latin typeface="Perpetua" pitchFamily="18" charset="0"/>
            </a:rPr>
            <a:t>Consciousness Raising</a:t>
          </a:r>
          <a:endParaRPr lang="en-US" sz="2000" kern="1200" dirty="0"/>
        </a:p>
      </dsp:txBody>
      <dsp:txXfrm>
        <a:off x="2922" y="871702"/>
        <a:ext cx="1757139" cy="687494"/>
      </dsp:txXfrm>
    </dsp:sp>
    <dsp:sp modelId="{23D5CB56-CD47-4519-A7F3-BA3CB51B6B5C}">
      <dsp:nvSpPr>
        <dsp:cNvPr id="0" name=""/>
        <dsp:cNvSpPr/>
      </dsp:nvSpPr>
      <dsp:spPr>
        <a:xfrm>
          <a:off x="2922" y="1559197"/>
          <a:ext cx="1757139" cy="21410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Awareness of consequences &amp; corrective actions</a:t>
          </a:r>
          <a:endParaRPr lang="en-US" sz="2000" b="0" kern="1200" dirty="0">
            <a:latin typeface="Perpetua" pitchFamily="18" charset="0"/>
          </a:endParaRPr>
        </a:p>
      </dsp:txBody>
      <dsp:txXfrm>
        <a:off x="2922" y="1559197"/>
        <a:ext cx="1757139" cy="2141099"/>
      </dsp:txXfrm>
    </dsp:sp>
    <dsp:sp modelId="{79B4FE92-AB1A-48DA-93F6-F8F30E6A08E6}">
      <dsp:nvSpPr>
        <dsp:cNvPr id="0" name=""/>
        <dsp:cNvSpPr/>
      </dsp:nvSpPr>
      <dsp:spPr>
        <a:xfrm>
          <a:off x="2006060" y="871702"/>
          <a:ext cx="1757139" cy="68749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b="0" i="1" kern="1200" dirty="0" smtClean="0">
              <a:latin typeface="Perpetua" pitchFamily="18" charset="0"/>
            </a:rPr>
            <a:t>Dramatic Relief</a:t>
          </a:r>
          <a:endParaRPr lang="en-US" sz="2000" b="0" kern="1200" dirty="0">
            <a:latin typeface="Perpetua" pitchFamily="18" charset="0"/>
          </a:endParaRPr>
        </a:p>
      </dsp:txBody>
      <dsp:txXfrm>
        <a:off x="2006060" y="871702"/>
        <a:ext cx="1757139" cy="687494"/>
      </dsp:txXfrm>
    </dsp:sp>
    <dsp:sp modelId="{FFE49880-028B-45A5-8B9F-D953CA8161DB}">
      <dsp:nvSpPr>
        <dsp:cNvPr id="0" name=""/>
        <dsp:cNvSpPr/>
      </dsp:nvSpPr>
      <dsp:spPr>
        <a:xfrm>
          <a:off x="2006060" y="1559197"/>
          <a:ext cx="1757139" cy="21410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Emotional appeal of how action will reduce negative consequences of habits</a:t>
          </a:r>
          <a:endParaRPr lang="en-US" sz="2000" kern="1200" dirty="0"/>
        </a:p>
      </dsp:txBody>
      <dsp:txXfrm>
        <a:off x="2006060" y="1559197"/>
        <a:ext cx="1757139" cy="2141099"/>
      </dsp:txXfrm>
    </dsp:sp>
    <dsp:sp modelId="{27786535-D020-45C8-A050-6D6BAEA946F4}">
      <dsp:nvSpPr>
        <dsp:cNvPr id="0" name=""/>
        <dsp:cNvSpPr/>
      </dsp:nvSpPr>
      <dsp:spPr>
        <a:xfrm>
          <a:off x="4009199" y="871702"/>
          <a:ext cx="1757139" cy="68749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b="0" i="1" kern="1200" dirty="0" smtClean="0">
              <a:latin typeface="Perpetua" pitchFamily="18" charset="0"/>
            </a:rPr>
            <a:t>Self re-evaluation</a:t>
          </a:r>
          <a:endParaRPr lang="en-US" sz="2000" b="0" kern="1200" dirty="0">
            <a:latin typeface="Perpetua" pitchFamily="18" charset="0"/>
          </a:endParaRPr>
        </a:p>
      </dsp:txBody>
      <dsp:txXfrm>
        <a:off x="4009199" y="871702"/>
        <a:ext cx="1757139" cy="687494"/>
      </dsp:txXfrm>
    </dsp:sp>
    <dsp:sp modelId="{CA45EB1B-8BA6-46D3-A3A6-70591039215F}">
      <dsp:nvSpPr>
        <dsp:cNvPr id="0" name=""/>
        <dsp:cNvSpPr/>
      </dsp:nvSpPr>
      <dsp:spPr>
        <a:xfrm>
          <a:off x="4009199" y="1559197"/>
          <a:ext cx="1757139" cy="21410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Person explores how problematic behaviour negatively impacts own life</a:t>
          </a:r>
          <a:endParaRPr lang="en-US" sz="2000" kern="1200" dirty="0"/>
        </a:p>
      </dsp:txBody>
      <dsp:txXfrm>
        <a:off x="4009199" y="1559197"/>
        <a:ext cx="1757139" cy="2141099"/>
      </dsp:txXfrm>
    </dsp:sp>
    <dsp:sp modelId="{A8670F2E-FACA-462C-8418-4B0547A4198F}">
      <dsp:nvSpPr>
        <dsp:cNvPr id="0" name=""/>
        <dsp:cNvSpPr/>
      </dsp:nvSpPr>
      <dsp:spPr>
        <a:xfrm>
          <a:off x="6012338" y="871702"/>
          <a:ext cx="1757139" cy="68749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b="1" i="1" kern="1200" dirty="0" smtClean="0"/>
            <a:t>Environmental Re-evaluation</a:t>
          </a:r>
          <a:endParaRPr lang="en-US" sz="2000" kern="1200" dirty="0"/>
        </a:p>
      </dsp:txBody>
      <dsp:txXfrm>
        <a:off x="6012338" y="871702"/>
        <a:ext cx="1757139" cy="687494"/>
      </dsp:txXfrm>
    </dsp:sp>
    <dsp:sp modelId="{2CDEBE0E-7F3B-4832-8870-E3F19DC17B7F}">
      <dsp:nvSpPr>
        <dsp:cNvPr id="0" name=""/>
        <dsp:cNvSpPr/>
      </dsp:nvSpPr>
      <dsp:spPr>
        <a:xfrm>
          <a:off x="6012338" y="1559197"/>
          <a:ext cx="1757139" cy="214109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t>Person explores how problematic behaviour negatively impacts other persons</a:t>
          </a:r>
          <a:endParaRPr lang="en-US" sz="2000" kern="1200" dirty="0"/>
        </a:p>
      </dsp:txBody>
      <dsp:txXfrm>
        <a:off x="6012338" y="1559197"/>
        <a:ext cx="1757139" cy="214109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EF82A06-0D5F-4252-A50E-A24346308C20}">
      <dsp:nvSpPr>
        <dsp:cNvPr id="0" name=""/>
        <dsp:cNvSpPr/>
      </dsp:nvSpPr>
      <dsp:spPr>
        <a:xfrm rot="21300000">
          <a:off x="24552" y="1807675"/>
          <a:ext cx="7951894" cy="910611"/>
        </a:xfrm>
        <a:prstGeom prst="mathMinus">
          <a:avLst/>
        </a:prstGeom>
        <a:solidFill>
          <a:schemeClr val="accent2">
            <a:tint val="4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05EAE59-83A4-4F50-86E7-5DAD68ED02C7}">
      <dsp:nvSpPr>
        <dsp:cNvPr id="0" name=""/>
        <dsp:cNvSpPr/>
      </dsp:nvSpPr>
      <dsp:spPr>
        <a:xfrm>
          <a:off x="960120" y="226298"/>
          <a:ext cx="2400300" cy="1810385"/>
        </a:xfrm>
        <a:prstGeom prst="downArrow">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98A008-7D07-445E-B118-118C1F9A0E4A}">
      <dsp:nvSpPr>
        <dsp:cNvPr id="0" name=""/>
        <dsp:cNvSpPr/>
      </dsp:nvSpPr>
      <dsp:spPr>
        <a:xfrm>
          <a:off x="0" y="0"/>
          <a:ext cx="3078477" cy="1900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lvl="0" algn="l" defTabSz="1066800">
            <a:lnSpc>
              <a:spcPct val="90000"/>
            </a:lnSpc>
            <a:spcBef>
              <a:spcPct val="0"/>
            </a:spcBef>
            <a:spcAft>
              <a:spcPct val="35000"/>
            </a:spcAft>
          </a:pPr>
          <a:r>
            <a:rPr lang="en-US" sz="2400" b="1" kern="1200" dirty="0" smtClean="0"/>
            <a:t>Stop Injecting</a:t>
          </a:r>
          <a:endParaRPr lang="en-US" sz="2400" b="1" kern="1200" dirty="0"/>
        </a:p>
        <a:p>
          <a:pPr marL="171450" lvl="1" indent="-171450" algn="l" defTabSz="800100">
            <a:lnSpc>
              <a:spcPct val="90000"/>
            </a:lnSpc>
            <a:spcBef>
              <a:spcPct val="0"/>
            </a:spcBef>
            <a:spcAft>
              <a:spcPct val="15000"/>
            </a:spcAft>
            <a:buChar char="••"/>
          </a:pPr>
          <a:r>
            <a:rPr lang="en-US" sz="1800" kern="1200" dirty="0" smtClean="0">
              <a:solidFill>
                <a:schemeClr val="tx1"/>
              </a:solidFill>
              <a:latin typeface="+mn-lt"/>
              <a:ea typeface="+mn-ea"/>
              <a:cs typeface="+mn-cs"/>
            </a:rPr>
            <a:t>Loss of pleasure</a:t>
          </a:r>
          <a:endParaRPr lang="en-US" sz="1800" kern="1200" dirty="0"/>
        </a:p>
        <a:p>
          <a:pPr marL="171450" lvl="1" indent="-171450" algn="l" defTabSz="800100">
            <a:lnSpc>
              <a:spcPct val="90000"/>
            </a:lnSpc>
            <a:spcBef>
              <a:spcPct val="0"/>
            </a:spcBef>
            <a:spcAft>
              <a:spcPct val="15000"/>
            </a:spcAft>
            <a:buChar char="••"/>
          </a:pPr>
          <a:r>
            <a:rPr lang="en-US" sz="1800" kern="1200" dirty="0" smtClean="0">
              <a:solidFill>
                <a:schemeClr val="tx1"/>
              </a:solidFill>
              <a:latin typeface="+mn-lt"/>
              <a:ea typeface="+mn-ea"/>
              <a:cs typeface="+mn-cs"/>
            </a:rPr>
            <a:t>Cold turkey and pain</a:t>
          </a:r>
          <a:endParaRPr lang="en-US" sz="1800" kern="1200" dirty="0"/>
        </a:p>
        <a:p>
          <a:pPr marL="171450" lvl="1" indent="-171450" algn="l" defTabSz="800100">
            <a:lnSpc>
              <a:spcPct val="90000"/>
            </a:lnSpc>
            <a:spcBef>
              <a:spcPct val="0"/>
            </a:spcBef>
            <a:spcAft>
              <a:spcPct val="15000"/>
            </a:spcAft>
            <a:buChar char="••"/>
          </a:pPr>
          <a:r>
            <a:rPr lang="en-US" sz="1800" kern="1200" dirty="0" smtClean="0">
              <a:solidFill>
                <a:schemeClr val="tx1"/>
              </a:solidFill>
              <a:latin typeface="+mn-lt"/>
              <a:ea typeface="+mn-ea"/>
              <a:cs typeface="+mn-cs"/>
            </a:rPr>
            <a:t>Nobody cares </a:t>
          </a:r>
          <a:endParaRPr lang="en-US" sz="1800" kern="1200" dirty="0"/>
        </a:p>
        <a:p>
          <a:pPr marL="171450" lvl="1" indent="-171450" algn="l" defTabSz="800100">
            <a:lnSpc>
              <a:spcPct val="90000"/>
            </a:lnSpc>
            <a:spcBef>
              <a:spcPct val="0"/>
            </a:spcBef>
            <a:spcAft>
              <a:spcPct val="15000"/>
            </a:spcAft>
            <a:buChar char="••"/>
          </a:pPr>
          <a:r>
            <a:rPr lang="en-US" sz="1800" kern="1200" dirty="0" smtClean="0">
              <a:solidFill>
                <a:schemeClr val="tx1"/>
              </a:solidFill>
              <a:latin typeface="+mn-lt"/>
              <a:ea typeface="+mn-ea"/>
              <a:cs typeface="+mn-cs"/>
            </a:rPr>
            <a:t>No one to help me</a:t>
          </a:r>
          <a:endParaRPr lang="en-US" sz="1800" kern="1200" dirty="0"/>
        </a:p>
        <a:p>
          <a:pPr marL="171450" lvl="1" indent="-171450" algn="l" defTabSz="800100">
            <a:lnSpc>
              <a:spcPct val="90000"/>
            </a:lnSpc>
            <a:spcBef>
              <a:spcPct val="0"/>
            </a:spcBef>
            <a:spcAft>
              <a:spcPct val="15000"/>
            </a:spcAft>
            <a:buChar char="••"/>
          </a:pPr>
          <a:r>
            <a:rPr lang="en-US" sz="1800" kern="1200" dirty="0" smtClean="0">
              <a:solidFill>
                <a:schemeClr val="tx1"/>
              </a:solidFill>
              <a:latin typeface="+mn-lt"/>
              <a:ea typeface="+mn-ea"/>
              <a:cs typeface="+mn-cs"/>
            </a:rPr>
            <a:t>Have to get admitted</a:t>
          </a:r>
          <a:endParaRPr lang="en-US" sz="1800" kern="1200" dirty="0"/>
        </a:p>
        <a:p>
          <a:pPr marL="171450" lvl="1" indent="-171450" algn="l" defTabSz="800100">
            <a:lnSpc>
              <a:spcPct val="90000"/>
            </a:lnSpc>
            <a:spcBef>
              <a:spcPct val="0"/>
            </a:spcBef>
            <a:spcAft>
              <a:spcPct val="15000"/>
            </a:spcAft>
            <a:buChar char="••"/>
          </a:pPr>
          <a:r>
            <a:rPr lang="en-US" sz="1800" kern="1200" dirty="0" smtClean="0"/>
            <a:t>No guarantee of success</a:t>
          </a:r>
          <a:endParaRPr lang="en-US" sz="1800" kern="1200" dirty="0"/>
        </a:p>
      </dsp:txBody>
      <dsp:txXfrm>
        <a:off x="0" y="0"/>
        <a:ext cx="3078477" cy="1900904"/>
      </dsp:txXfrm>
    </dsp:sp>
    <dsp:sp modelId="{46E503ED-3B92-4566-B6E8-FB7E5515D3B8}">
      <dsp:nvSpPr>
        <dsp:cNvPr id="0" name=""/>
        <dsp:cNvSpPr/>
      </dsp:nvSpPr>
      <dsp:spPr>
        <a:xfrm>
          <a:off x="4640580" y="2489279"/>
          <a:ext cx="2400300" cy="1810385"/>
        </a:xfrm>
        <a:prstGeom prst="upArrow">
          <a:avLst/>
        </a:prstGeom>
        <a:solidFill>
          <a:schemeClr val="accent2">
            <a:hueOff val="1907790"/>
            <a:satOff val="-43528"/>
            <a:lumOff val="16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92E6A9-65CF-4296-89FC-891DD404F3EB}">
      <dsp:nvSpPr>
        <dsp:cNvPr id="0" name=""/>
        <dsp:cNvSpPr/>
      </dsp:nvSpPr>
      <dsp:spPr>
        <a:xfrm>
          <a:off x="3505206" y="2514596"/>
          <a:ext cx="2560320" cy="1900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2024" tIns="192024" rIns="192024" bIns="192024" numCol="1" spcCol="1270" anchor="ctr" anchorCtr="0">
          <a:noAutofit/>
        </a:bodyPr>
        <a:lstStyle/>
        <a:p>
          <a:pPr lvl="0" algn="l" defTabSz="1200150">
            <a:lnSpc>
              <a:spcPct val="90000"/>
            </a:lnSpc>
            <a:spcBef>
              <a:spcPct val="0"/>
            </a:spcBef>
            <a:spcAft>
              <a:spcPct val="35000"/>
            </a:spcAft>
          </a:pPr>
          <a:r>
            <a:rPr lang="en-US" sz="2700" b="1" kern="1200" dirty="0" smtClean="0"/>
            <a:t>Continue injecting</a:t>
          </a:r>
          <a:endParaRPr lang="en-US" sz="2700" b="1" kern="1200" dirty="0"/>
        </a:p>
        <a:p>
          <a:pPr marL="228600" lvl="1" indent="-228600" algn="l" defTabSz="933450">
            <a:lnSpc>
              <a:spcPct val="90000"/>
            </a:lnSpc>
            <a:spcBef>
              <a:spcPct val="0"/>
            </a:spcBef>
            <a:spcAft>
              <a:spcPct val="15000"/>
            </a:spcAft>
            <a:buChar char="••"/>
          </a:pPr>
          <a:r>
            <a:rPr lang="en-US" sz="2100" kern="1200" dirty="0" smtClean="0"/>
            <a:t>Continued pleasure</a:t>
          </a:r>
          <a:endParaRPr lang="en-US" sz="2100" kern="1200" dirty="0"/>
        </a:p>
        <a:p>
          <a:pPr marL="228600" lvl="1" indent="-228600" algn="l" defTabSz="933450">
            <a:lnSpc>
              <a:spcPct val="90000"/>
            </a:lnSpc>
            <a:spcBef>
              <a:spcPct val="0"/>
            </a:spcBef>
            <a:spcAft>
              <a:spcPct val="15000"/>
            </a:spcAft>
            <a:buChar char="••"/>
          </a:pPr>
          <a:r>
            <a:rPr lang="en-US" sz="2100" kern="1200" dirty="0" smtClean="0"/>
            <a:t>Avoidance of pain</a:t>
          </a:r>
          <a:endParaRPr lang="en-US" sz="2100" kern="1200" dirty="0"/>
        </a:p>
      </dsp:txBody>
      <dsp:txXfrm>
        <a:off x="3505206" y="2514596"/>
        <a:ext cx="2560320" cy="190090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C06B8C18-A51E-4E6D-88D7-FCA36F9D88A8}" type="datetimeFigureOut">
              <a:rPr lang="en-US"/>
              <a:pPr>
                <a:defRPr/>
              </a:pPr>
              <a:t>9/7/2011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FCB5B85-70C4-48E6-8897-F66D45228FE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Introduce the session to the participants. </a:t>
            </a:r>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00638D-175D-4D9F-967A-03458A145DD9}"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kern="1200" dirty="0" err="1" smtClean="0">
                <a:solidFill>
                  <a:schemeClr val="tx1"/>
                </a:solidFill>
                <a:latin typeface="+mn-lt"/>
                <a:ea typeface="+mn-ea"/>
                <a:cs typeface="+mn-cs"/>
              </a:rPr>
              <a:t>Prochaska</a:t>
            </a:r>
            <a:r>
              <a:rPr lang="en-IN" sz="1200" kern="1200" dirty="0" smtClean="0">
                <a:solidFill>
                  <a:schemeClr val="tx1"/>
                </a:solidFill>
                <a:latin typeface="+mn-lt"/>
                <a:ea typeface="+mn-ea"/>
                <a:cs typeface="+mn-cs"/>
              </a:rPr>
              <a:t> included relapse in recognition of the fact that some people do not succeed in maintaining their behaviour in the long-run. Rather they may fail and return to one of the earlier phases. Unfortunately for counsellors working with behaviour change relapse is very common. However, the client will never return to pre-contemplation.</a:t>
            </a:r>
          </a:p>
          <a:p>
            <a:pPr marL="0" marR="0" indent="0" algn="l" defTabSz="914400" rtl="0" eaLnBrk="0" fontAlgn="base" latinLnBrk="0" hangingPunct="0">
              <a:lnSpc>
                <a:spcPct val="100000"/>
              </a:lnSpc>
              <a:spcBef>
                <a:spcPct val="30000"/>
              </a:spcBef>
              <a:spcAft>
                <a:spcPct val="0"/>
              </a:spcAft>
              <a:buClrTx/>
              <a:buSzTx/>
              <a:buFontTx/>
              <a:buNone/>
              <a:tabLst/>
              <a:defRPr/>
            </a:pPr>
            <a:r>
              <a:rPr lang="en-IN" sz="1200" kern="1200" dirty="0" smtClean="0">
                <a:solidFill>
                  <a:schemeClr val="tx1"/>
                </a:solidFill>
                <a:latin typeface="+mn-lt"/>
                <a:ea typeface="+mn-ea"/>
                <a:cs typeface="+mn-cs"/>
              </a:rPr>
              <a:t>To reduce the possibility of relapse, counsellors must work with clients to identify and avoid potential pitfalls. This is termed relapse prevention. It involves the skill of anticipatory guidance where the counsellor informs the client about potential dangers ahead (e.g., based on experience with other clients). For those clients who have tried but failed in changing their behaviour, counsellors can highlight the good news that they were able to make some progress in planning their behaviour change, and are now further along in the process. This positive message avoids further discouraging the client with blame and guilt and it encourages him/ her to look forward to trying again. Some other strategies for relapse prevention are counter-conditioning and social liberation which give the client maximum opportunities for successful practice.</a:t>
            </a:r>
            <a:endParaRPr lang="en-US" sz="1200" kern="1200" dirty="0" smtClean="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Please refer to the Trainer’s Guide for details</a:t>
            </a:r>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D0355B-17C1-4DA4-8729-2CFBC49558E2}"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Please refer to the Trainer’s Guide for details</a:t>
            </a:r>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D0355B-17C1-4DA4-8729-2CFBC49558E2}"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Explain the objectives of the session</a:t>
            </a:r>
          </a:p>
        </p:txBody>
      </p:sp>
      <p:sp>
        <p:nvSpPr>
          <p:cNvPr id="4" name="Slide Number Placeholder 3"/>
          <p:cNvSpPr>
            <a:spLocks noGrp="1"/>
          </p:cNvSpPr>
          <p:nvPr>
            <p:ph type="sldNum" sz="quarter" idx="5"/>
          </p:nvPr>
        </p:nvSpPr>
        <p:spPr/>
        <p:txBody>
          <a:bodyPr/>
          <a:lstStyle/>
          <a:p>
            <a:pPr>
              <a:defRPr/>
            </a:pPr>
            <a:fld id="{31416537-B873-4DE1-AD73-CD4228A1BFB7}"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solidFill>
                  <a:schemeClr val="accent1">
                    <a:lumMod val="75000"/>
                  </a:schemeClr>
                </a:solidFill>
              </a:rPr>
              <a:t>Transtheoretical</a:t>
            </a:r>
            <a:r>
              <a:rPr lang="en-US" b="1" dirty="0" smtClean="0">
                <a:solidFill>
                  <a:schemeClr val="accent1">
                    <a:lumMod val="75000"/>
                  </a:schemeClr>
                </a:solidFill>
              </a:rPr>
              <a:t> Model of Behaviour Change</a:t>
            </a:r>
            <a:endParaRPr lang="en-US" sz="1200" kern="1200" dirty="0" smtClean="0">
              <a:solidFill>
                <a:schemeClr val="tx1"/>
              </a:solidFill>
              <a:latin typeface="+mn-lt"/>
              <a:ea typeface="+mn-ea"/>
              <a:cs typeface="+mn-cs"/>
            </a:endParaRPr>
          </a:p>
          <a:p>
            <a:endParaRPr lang="en-IN"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IN" sz="1200" kern="1200" dirty="0" smtClean="0">
                <a:solidFill>
                  <a:schemeClr val="tx1"/>
                </a:solidFill>
                <a:latin typeface="+mn-lt"/>
                <a:ea typeface="+mn-ea"/>
                <a:cs typeface="+mn-cs"/>
              </a:rPr>
              <a:t>When working with clients at risk of HIV infection, counsellors must utilize tried and tested principles of behaviour change. The </a:t>
            </a:r>
            <a:r>
              <a:rPr lang="en-IN" sz="1200" kern="1200" dirty="0" err="1" smtClean="0">
                <a:solidFill>
                  <a:schemeClr val="tx1"/>
                </a:solidFill>
                <a:latin typeface="+mn-lt"/>
                <a:ea typeface="+mn-ea"/>
                <a:cs typeface="+mn-cs"/>
              </a:rPr>
              <a:t>transtheoretical</a:t>
            </a:r>
            <a:r>
              <a:rPr lang="en-IN" sz="1200" kern="1200" dirty="0" smtClean="0">
                <a:solidFill>
                  <a:schemeClr val="tx1"/>
                </a:solidFill>
                <a:latin typeface="+mn-lt"/>
                <a:ea typeface="+mn-ea"/>
                <a:cs typeface="+mn-cs"/>
              </a:rPr>
              <a:t> model of behaviour change proposed by James </a:t>
            </a:r>
            <a:r>
              <a:rPr lang="en-IN" sz="1200" kern="1200" dirty="0" err="1" smtClean="0">
                <a:solidFill>
                  <a:schemeClr val="tx1"/>
                </a:solidFill>
                <a:latin typeface="+mn-lt"/>
                <a:ea typeface="+mn-ea"/>
                <a:cs typeface="+mn-cs"/>
              </a:rPr>
              <a:t>Prochaska</a:t>
            </a:r>
            <a:r>
              <a:rPr lang="en-IN" sz="1200" kern="1200" dirty="0" smtClean="0">
                <a:solidFill>
                  <a:schemeClr val="tx1"/>
                </a:solidFill>
                <a:latin typeface="+mn-lt"/>
                <a:ea typeface="+mn-ea"/>
                <a:cs typeface="+mn-cs"/>
              </a:rPr>
              <a:t> is one such model that describes how individuals can move from one stage of readiness for action to actual implementation of behaviour change. This model has been applied to HIV and other health issues such as alcoholism, high-fat diets and breast cancer screening. </a:t>
            </a:r>
            <a:endParaRPr lang="en-US" sz="1200" kern="1200" dirty="0" smtClean="0">
              <a:solidFill>
                <a:schemeClr val="tx1"/>
              </a:solidFill>
              <a:latin typeface="+mn-lt"/>
              <a:ea typeface="+mn-ea"/>
              <a:cs typeface="+mn-cs"/>
            </a:endParaRPr>
          </a:p>
          <a:p>
            <a:endParaRPr lang="en-IN"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According to </a:t>
            </a:r>
            <a:r>
              <a:rPr lang="en-IN" sz="1200" kern="1200" dirty="0" err="1" smtClean="0">
                <a:solidFill>
                  <a:schemeClr val="tx1"/>
                </a:solidFill>
                <a:latin typeface="+mn-lt"/>
                <a:ea typeface="+mn-ea"/>
                <a:cs typeface="+mn-cs"/>
              </a:rPr>
              <a:t>Prochaska</a:t>
            </a:r>
            <a:r>
              <a:rPr lang="en-IN" sz="1200" kern="1200" dirty="0" smtClean="0">
                <a:solidFill>
                  <a:schemeClr val="tx1"/>
                </a:solidFill>
                <a:latin typeface="+mn-lt"/>
                <a:ea typeface="+mn-ea"/>
                <a:cs typeface="+mn-cs"/>
              </a:rPr>
              <a:t>, individuals tend to follow a common linear process from initially not being conscious of their dangerous behaviours/ their health problems. From this condition, they can be influenced to actually change their behaviour. The stages of behaviour change according to his model are:</a:t>
            </a:r>
            <a:endParaRPr lang="en-US" sz="1200" kern="1200" dirty="0" smtClean="0">
              <a:solidFill>
                <a:schemeClr val="tx1"/>
              </a:solidFill>
              <a:latin typeface="+mn-lt"/>
              <a:ea typeface="+mn-ea"/>
              <a:cs typeface="+mn-cs"/>
            </a:endParaRPr>
          </a:p>
          <a:p>
            <a:r>
              <a:rPr lang="en-IN" sz="1200" kern="1200" dirty="0" err="1" smtClean="0">
                <a:solidFill>
                  <a:schemeClr val="tx1"/>
                </a:solidFill>
                <a:latin typeface="+mn-lt"/>
                <a:ea typeface="+mn-ea"/>
                <a:cs typeface="+mn-cs"/>
              </a:rPr>
              <a:t>Precontemplation</a:t>
            </a:r>
            <a:endParaRPr lang="en-US" sz="1200" kern="1200" dirty="0" smtClean="0">
              <a:solidFill>
                <a:schemeClr val="tx1"/>
              </a:solidFill>
              <a:latin typeface="+mn-lt"/>
              <a:ea typeface="+mn-ea"/>
              <a:cs typeface="+mn-cs"/>
            </a:endParaRPr>
          </a:p>
          <a:p>
            <a:r>
              <a:rPr lang="en-IN" sz="1200" kern="1200" dirty="0" err="1" smtClean="0">
                <a:solidFill>
                  <a:schemeClr val="tx1"/>
                </a:solidFill>
                <a:latin typeface="+mn-lt"/>
                <a:ea typeface="+mn-ea"/>
                <a:cs typeface="+mn-cs"/>
              </a:rPr>
              <a:t>Contemplaction</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Preparation</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Action</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Maintenance </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pPr>
              <a:defRPr/>
            </a:pPr>
            <a:fld id="{FFCB5B85-70C4-48E6-8897-F66D45228FE7}"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each stage there are specific</a:t>
            </a:r>
            <a:r>
              <a:rPr lang="en-US" baseline="0" dirty="0" smtClean="0"/>
              <a:t> Counselling Techniques that can help the client. We will examine each of these in detail in the next few slides.</a:t>
            </a:r>
          </a:p>
          <a:p>
            <a:endParaRPr lang="en-US" baseline="0" dirty="0" smtClean="0"/>
          </a:p>
          <a:p>
            <a:r>
              <a:rPr lang="en-US" baseline="0" dirty="0" smtClean="0"/>
              <a:t>First we will see what a person looks like at each stage. Then we will examine the techniques to move them to the next stage. For instance, to move someone from pre-contemplation to contemplation, there are four techniques. </a:t>
            </a:r>
            <a:endParaRPr lang="en-US" dirty="0"/>
          </a:p>
        </p:txBody>
      </p:sp>
      <p:sp>
        <p:nvSpPr>
          <p:cNvPr id="4" name="Slide Number Placeholder 3"/>
          <p:cNvSpPr>
            <a:spLocks noGrp="1"/>
          </p:cNvSpPr>
          <p:nvPr>
            <p:ph type="sldNum" sz="quarter" idx="10"/>
          </p:nvPr>
        </p:nvSpPr>
        <p:spPr/>
        <p:txBody>
          <a:bodyPr/>
          <a:lstStyle/>
          <a:p>
            <a:pPr>
              <a:defRPr/>
            </a:pPr>
            <a:fld id="{FFCB5B85-70C4-48E6-8897-F66D45228FE7}"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IN" sz="1200" kern="1200" dirty="0" smtClean="0">
                <a:solidFill>
                  <a:schemeClr val="tx1"/>
                </a:solidFill>
                <a:latin typeface="+mn-lt"/>
                <a:ea typeface="+mn-ea"/>
                <a:cs typeface="+mn-cs"/>
              </a:rPr>
              <a:t>Most persons with a problem are often at the stage of </a:t>
            </a:r>
            <a:r>
              <a:rPr lang="en-IN" sz="1200" kern="1200" dirty="0" err="1" smtClean="0">
                <a:solidFill>
                  <a:schemeClr val="tx1"/>
                </a:solidFill>
                <a:latin typeface="+mn-lt"/>
                <a:ea typeface="+mn-ea"/>
                <a:cs typeface="+mn-cs"/>
              </a:rPr>
              <a:t>precontemplation</a:t>
            </a:r>
            <a:r>
              <a:rPr lang="en-IN" sz="1200" kern="1200" dirty="0" smtClean="0">
                <a:solidFill>
                  <a:schemeClr val="tx1"/>
                </a:solidFill>
                <a:latin typeface="+mn-lt"/>
                <a:ea typeface="+mn-ea"/>
                <a:cs typeface="+mn-cs"/>
              </a:rPr>
              <a:t>: They have no idea about the danger from their behaviour. Some may not even recognise that there is a problem. When asked if they are likely to change, they answer in the negative. </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It is wrong to mix up pre-contemplation with denial. Denial means complete negation of a problem situation. While all persons who deny they have a problem could be said to be in the pre-contemplation stage, the reverse situation does not automatically hold true. A person may accept that they have some kind of an issue but may not feel it is significant enough to require effort to change.</a:t>
            </a:r>
            <a:endParaRPr lang="en-US" sz="1200" kern="1200" dirty="0" smtClean="0">
              <a:solidFill>
                <a:schemeClr val="tx1"/>
              </a:solidFill>
              <a:latin typeface="+mn-lt"/>
              <a:ea typeface="+mn-ea"/>
              <a:cs typeface="+mn-cs"/>
            </a:endParaRPr>
          </a:p>
          <a:p>
            <a:endParaRPr lang="en-US" b="1" dirty="0" smtClean="0">
              <a:solidFill>
                <a:schemeClr val="tx1"/>
              </a:solidFill>
            </a:endParaRPr>
          </a:p>
          <a:p>
            <a:r>
              <a:rPr lang="en-US" b="1" dirty="0" smtClean="0">
                <a:solidFill>
                  <a:schemeClr val="tx1"/>
                </a:solidFill>
              </a:rPr>
              <a:t>Techniques for the Pre-Contemplation Phase</a:t>
            </a:r>
            <a:endParaRPr lang="en-US" sz="1200" b="1"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IN" sz="1200" kern="1200" dirty="0" smtClean="0">
                <a:solidFill>
                  <a:schemeClr val="tx1"/>
                </a:solidFill>
                <a:latin typeface="+mn-lt"/>
                <a:ea typeface="+mn-ea"/>
                <a:cs typeface="+mn-cs"/>
              </a:rPr>
              <a:t>To get individuals in this stage to want to change, an effective counsellor uses the following four strategies:</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Consciousness Raising</a:t>
            </a:r>
          </a:p>
          <a:p>
            <a:r>
              <a:rPr lang="en-IN" sz="1200" kern="1200" dirty="0" smtClean="0">
                <a:solidFill>
                  <a:schemeClr val="tx1"/>
                </a:solidFill>
                <a:latin typeface="+mn-lt"/>
                <a:ea typeface="+mn-ea"/>
                <a:cs typeface="+mn-cs"/>
              </a:rPr>
              <a:t>The counsellor informs the client in detail about the dangers in continuing his/her behaviour. She/ He creates awareness about the causes, consequences and corrective actions for the problem through images, feedback on personal behaviours and </a:t>
            </a:r>
            <a:r>
              <a:rPr lang="en-IN" sz="1200" kern="1200" dirty="0" err="1" smtClean="0">
                <a:solidFill>
                  <a:schemeClr val="tx1"/>
                </a:solidFill>
                <a:latin typeface="+mn-lt"/>
                <a:ea typeface="+mn-ea"/>
                <a:cs typeface="+mn-cs"/>
              </a:rPr>
              <a:t>bibliotherapy</a:t>
            </a:r>
            <a:r>
              <a:rPr lang="en-IN" sz="1200" kern="1200" dirty="0" smtClean="0">
                <a:solidFill>
                  <a:schemeClr val="tx1"/>
                </a:solidFill>
                <a:latin typeface="+mn-lt"/>
                <a:ea typeface="+mn-ea"/>
                <a:cs typeface="+mn-cs"/>
              </a:rPr>
              <a:t> (counselling through reading books or pamphlets on themes relevant to the client’s behaviour). </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Dramatic Relief</a:t>
            </a:r>
          </a:p>
          <a:p>
            <a:r>
              <a:rPr lang="en-IN" sz="1200" kern="1200" dirty="0" smtClean="0">
                <a:solidFill>
                  <a:schemeClr val="tx1"/>
                </a:solidFill>
                <a:latin typeface="+mn-lt"/>
                <a:ea typeface="+mn-ea"/>
                <a:cs typeface="+mn-cs"/>
              </a:rPr>
              <a:t>In this technique, the emotional angle is more important than the provision of information. The counsellor provides information but also attempts to reach the client emotionally through role playing and personal testimonies of other persons. Consciousness-raising often focuses on facts such as the number of persons affected, the kinds of symptoms they display or the type of destruction in their life. Dramatic relief will focus more on an emotional appeal of how a particular course of action will help a person avoid the negative consequences of their actions/habits. A good example of this is the debate</a:t>
            </a:r>
            <a:r>
              <a:rPr lang="en-IN" sz="1200" kern="1200" baseline="0" dirty="0" smtClean="0">
                <a:solidFill>
                  <a:schemeClr val="tx1"/>
                </a:solidFill>
                <a:latin typeface="+mn-lt"/>
                <a:ea typeface="+mn-ea"/>
                <a:cs typeface="+mn-cs"/>
              </a:rPr>
              <a:t> over whether to use horrifying pictures on cigarette packs.</a:t>
            </a:r>
            <a:endParaRPr lang="en-IN"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Self re-evaluation</a:t>
            </a:r>
          </a:p>
          <a:p>
            <a:r>
              <a:rPr lang="en-IN" sz="1200" kern="1200" dirty="0" smtClean="0">
                <a:solidFill>
                  <a:schemeClr val="tx1"/>
                </a:solidFill>
                <a:latin typeface="+mn-lt"/>
                <a:ea typeface="+mn-ea"/>
                <a:cs typeface="+mn-cs"/>
              </a:rPr>
              <a:t>A counsellor using self re-evaluation invites the person to explore how his/her problematic behaviour is negatively impacting his/her life. Using the facts and figures in the previous two techniques brings awareness at a distant level whereas self re-evaluation is personal to the client. For instance, an injecting drug user may respond more deeply when shown a vision of how giving up his/ her drug habit will make it less difficult for his wife to pay the child’s school fees.</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One common error that counsellors make here is to lay on the guilt liberally. Much more effective is to invite the client to state the negative impacts through brainstorming and asking him/her if this is a situation they would like to persist. When these issues are drawn from the client, they may cause him or her to recall how nice life was before the undesirable habit.</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Environmental Re-evaluation</a:t>
            </a:r>
          </a:p>
          <a:p>
            <a:pPr marL="0" marR="0" indent="0" algn="l" defTabSz="914400" rtl="0" eaLnBrk="0" fontAlgn="base" latinLnBrk="0" hangingPunct="0">
              <a:lnSpc>
                <a:spcPct val="100000"/>
              </a:lnSpc>
              <a:spcBef>
                <a:spcPct val="30000"/>
              </a:spcBef>
              <a:spcAft>
                <a:spcPct val="0"/>
              </a:spcAft>
              <a:buClrTx/>
              <a:buSzTx/>
              <a:buFontTx/>
              <a:buNone/>
              <a:tabLst/>
              <a:defRPr/>
            </a:pPr>
            <a:r>
              <a:rPr lang="en-IN" sz="1200" kern="1200" dirty="0" smtClean="0">
                <a:solidFill>
                  <a:schemeClr val="tx1"/>
                </a:solidFill>
                <a:latin typeface="+mn-lt"/>
                <a:ea typeface="+mn-ea"/>
                <a:cs typeface="+mn-cs"/>
              </a:rPr>
              <a:t>Related to the above is the technique of environmental re-evaluation where the person is encouraged to explore how his/her problematic behaviour negatively impacts other persons in his/her life. Thus the IV drug user in the earlier example would be asked to brainstorm on how the drug habit is bad for the spouse or the child. Some people may respond to this technique as it tends to be guilt-producing. They may feel less concerned about spoiling their own life but may not want to do so with others. To use this technique, of course, you need to know who within the client’s circle is important enough for them to show concern. As in the previous technique, it is more effective to elicit this information from the client.</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FFCB5B85-70C4-48E6-8897-F66D45228FE7}"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IN" sz="1200" kern="1200" dirty="0" smtClean="0">
                <a:solidFill>
                  <a:schemeClr val="tx1"/>
                </a:solidFill>
                <a:latin typeface="+mn-lt"/>
                <a:ea typeface="+mn-ea"/>
                <a:cs typeface="+mn-cs"/>
              </a:rPr>
              <a:t>Contemplation is the second stage. While people in the </a:t>
            </a:r>
            <a:r>
              <a:rPr lang="en-IN" sz="1200" kern="1200" dirty="0" err="1" smtClean="0">
                <a:solidFill>
                  <a:schemeClr val="tx1"/>
                </a:solidFill>
                <a:latin typeface="+mn-lt"/>
                <a:ea typeface="+mn-ea"/>
                <a:cs typeface="+mn-cs"/>
              </a:rPr>
              <a:t>precontemplation</a:t>
            </a:r>
            <a:r>
              <a:rPr lang="en-IN" sz="1200" kern="1200" dirty="0" smtClean="0">
                <a:solidFill>
                  <a:schemeClr val="tx1"/>
                </a:solidFill>
                <a:latin typeface="+mn-lt"/>
                <a:ea typeface="+mn-ea"/>
                <a:cs typeface="+mn-cs"/>
              </a:rPr>
              <a:t> phase deny any intention to change, those in the contemplation phase will say (vaguely) that they do intend to change within the next 6 months. Such people are ambivalent about the behaviour change. They are still weighing the factors that will make the behaviour upheaval worthwhile against the disadvantages. For a drug addict in the contemplation stage, cold turkey or withdrawal symptoms are too difficult to consider. For a person wishing to lose weight, the deprivation of favourite food might not be attractive. At this point, if a counsellor or doctor were to ask such individuals to list in two columns the advantages and disadvantages respectively, the second column would outweigh the first. </a:t>
            </a:r>
            <a:endParaRPr lang="en-US"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IN" sz="1200" kern="1200" dirty="0" smtClean="0">
                <a:solidFill>
                  <a:schemeClr val="tx1"/>
                </a:solidFill>
                <a:latin typeface="+mn-lt"/>
                <a:ea typeface="+mn-ea"/>
                <a:cs typeface="+mn-cs"/>
              </a:rPr>
              <a:t>A counsellor who wants to move someone beyond contemplation must make the advantages of behaviour change more significant and must reduce the impact of the disadvantages. This can be done by both techniques of re-evaluation mentioned previously. People who are in contemplation are already to some extent aware of the problems from their behaviours. But they are not yet sure that the trouble associated with change is worth it. Their behaviours are comfortable or well-entrenched habits that will take major effort to alter.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This is a picture of the mental processes of someone in contemplation. They are indecisive. The factors</a:t>
            </a:r>
            <a:r>
              <a:rPr lang="en-US" sz="1200" kern="1200" baseline="0" dirty="0" smtClean="0">
                <a:solidFill>
                  <a:schemeClr val="tx1"/>
                </a:solidFill>
                <a:latin typeface="+mn-lt"/>
                <a:ea typeface="+mn-ea"/>
                <a:cs typeface="+mn-cs"/>
              </a:rPr>
              <a:t> AGAINST changing the behaviours are stronger, more powerful.</a:t>
            </a:r>
          </a:p>
          <a:p>
            <a:r>
              <a:rPr lang="en-US" sz="1200" kern="1200" baseline="0" dirty="0" smtClean="0">
                <a:solidFill>
                  <a:schemeClr val="tx1"/>
                </a:solidFill>
                <a:latin typeface="+mn-lt"/>
                <a:ea typeface="+mn-ea"/>
                <a:cs typeface="+mn-cs"/>
              </a:rPr>
              <a:t>When the factors IN FAVOUR of changing behaviour are stronger, then the person has moved to next stage of PREPARATION</a:t>
            </a:r>
            <a:endParaRPr lang="en-US" dirty="0"/>
          </a:p>
        </p:txBody>
      </p:sp>
      <p:sp>
        <p:nvSpPr>
          <p:cNvPr id="4" name="Slide Number Placeholder 3"/>
          <p:cNvSpPr>
            <a:spLocks noGrp="1"/>
          </p:cNvSpPr>
          <p:nvPr>
            <p:ph type="sldNum" sz="quarter" idx="10"/>
          </p:nvPr>
        </p:nvSpPr>
        <p:spPr/>
        <p:txBody>
          <a:bodyPr/>
          <a:lstStyle/>
          <a:p>
            <a:fld id="{67762F8A-E7FD-4A48-9B2F-1FA1360456B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kern="1200" dirty="0" smtClean="0">
                <a:solidFill>
                  <a:schemeClr val="tx1"/>
                </a:solidFill>
                <a:latin typeface="+mn-lt"/>
                <a:ea typeface="+mn-ea"/>
                <a:cs typeface="+mn-cs"/>
              </a:rPr>
              <a:t>People in the preparation stage are different from those in contemplation - they have worked through their indecision and ambivalence and are more likely to state an intention to change in the immediate future (e.g., next month). They are more likely to have a concrete date (e.g., New Year’s day / child’s birthday) and a relatively concrete plan of action (e.g., buying an exercise machine). </a:t>
            </a:r>
          </a:p>
          <a:p>
            <a:endParaRPr lang="en-US" sz="1200" kern="1200" dirty="0" smtClean="0">
              <a:solidFill>
                <a:schemeClr val="tx1"/>
              </a:solidFill>
              <a:latin typeface="+mn-lt"/>
              <a:ea typeface="+mn-ea"/>
              <a:cs typeface="+mn-cs"/>
            </a:endParaRPr>
          </a:p>
          <a:p>
            <a:r>
              <a:rPr lang="en-IN" sz="1200" b="1" kern="1200" dirty="0" smtClean="0">
                <a:solidFill>
                  <a:schemeClr val="tx1"/>
                </a:solidFill>
                <a:latin typeface="+mn-lt"/>
                <a:ea typeface="+mn-ea"/>
                <a:cs typeface="+mn-cs"/>
              </a:rPr>
              <a:t>Behaviour Change Technique for this Stage: </a:t>
            </a:r>
            <a:r>
              <a:rPr lang="en-US" sz="1200" b="1" kern="1200" dirty="0" smtClean="0">
                <a:solidFill>
                  <a:schemeClr val="tx1"/>
                </a:solidFill>
                <a:latin typeface="+mn-lt"/>
                <a:ea typeface="+mn-ea"/>
                <a:cs typeface="+mn-cs"/>
              </a:rPr>
              <a:t>Self Liberation</a:t>
            </a:r>
          </a:p>
          <a:p>
            <a:r>
              <a:rPr lang="en-IN" sz="1200" kern="1200" dirty="0" smtClean="0">
                <a:solidFill>
                  <a:schemeClr val="tx1"/>
                </a:solidFill>
                <a:latin typeface="+mn-lt"/>
                <a:ea typeface="+mn-ea"/>
                <a:cs typeface="+mn-cs"/>
              </a:rPr>
              <a:t>Counsellors can use the process of self-liberation to help people to move from the early stages of behaviour change to actual action. Self-liberation is both a belief that one can change as well as a strong commitment to the change process. Some ways of using this particular process of change include linking change with clear dates, ensuring a personal sense of efficacy with regard to the change process and offering the client more choices. </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With regard to the last suggestion, research shows that people are more likely to be positive when presented with more than one option: For instance, counsellors can offer clients a choice of sex with condoms or non-penetrative sex or less risky penetrative sexual options. However, there is a point beyond which too much choice will paralyse the client into non-decision or non-action. For instance, offering him/ her choices between one type of test versus another or one testing facility versus another is good as this conveys a sense of being in control of the action. But presenting a long list of testing facilities in the district will be counter-productive as the client now has to take the time to sift through the data. The effective counsellor would present two or three options that are workable and manageable from the client’s perspective. </a:t>
            </a:r>
            <a:endParaRPr lang="en-US" sz="1200" kern="1200" dirty="0" smtClean="0">
              <a:solidFill>
                <a:schemeClr val="tx1"/>
              </a:solidFill>
              <a:latin typeface="+mn-lt"/>
              <a:ea typeface="+mn-ea"/>
              <a:cs typeface="+mn-cs"/>
            </a:endParaRPr>
          </a:p>
          <a:p>
            <a:endParaRPr lang="en-IN"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IN" sz="1200" kern="1200" dirty="0" smtClean="0">
                <a:solidFill>
                  <a:schemeClr val="tx1"/>
                </a:solidFill>
                <a:latin typeface="+mn-lt"/>
                <a:ea typeface="+mn-ea"/>
                <a:cs typeface="+mn-cs"/>
              </a:rPr>
              <a:t>The three stages of behaviour change described may confuse the first-time reader who will find it difficult to identify where one stage starts and the other ends. However, there are some clear markers that will help you to distinguish them apart – intention to change or not, and whether a person intends to change in the next month or the next six months. </a:t>
            </a:r>
            <a:endParaRPr lang="en-US" sz="1200" kern="1200" dirty="0" smtClean="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kern="1200" dirty="0" smtClean="0">
                <a:solidFill>
                  <a:schemeClr val="tx1"/>
                </a:solidFill>
                <a:latin typeface="+mn-lt"/>
                <a:ea typeface="+mn-ea"/>
                <a:cs typeface="+mn-cs"/>
              </a:rPr>
              <a:t>The person who has reached the action stage has already made specific identifiable life-style changes within the past six months or so – note that behaviour change experts do not count change for only one or two months as defining a person in the action stage. The behaviour change must appear to be significant. Here is a simple example: Just giving up smoking for the duration of a flight from Delhi to Chennai does not constitute smoking cessation. For a person to honestly say they are trying hard to give up smoking there should a visible and significant drop in the number of cigarettes consumed, or it should be change sustained over a significant period of some months. </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This statement is also important in light of the discussion on risk reduction and the validity of behaviour change goals. It may not always be possible for an individual to give up ingesting drugs. But to have them significantly reduce the dosage or to move towards a significantly safer way of ingesting the drugs is also a recognizable and significant change. Counsellors must, in a non-judgmental manner assist the client to identify actions that are manageable and achievable rather than try to insist on strict and total abstinence. This is the principle that underlies both risk reduction and harm reduction. </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b="1" dirty="0" err="1" smtClean="0">
                <a:solidFill>
                  <a:schemeClr val="tx1"/>
                </a:solidFill>
              </a:rPr>
              <a:t>Transtheoretical</a:t>
            </a:r>
            <a:r>
              <a:rPr lang="en-US" b="1" dirty="0" smtClean="0">
                <a:solidFill>
                  <a:schemeClr val="tx1"/>
                </a:solidFill>
              </a:rPr>
              <a:t> Model of Behaviour Change: </a:t>
            </a:r>
            <a:r>
              <a:rPr lang="en-IN" sz="1200" b="1" kern="1200" dirty="0" smtClean="0">
                <a:solidFill>
                  <a:schemeClr val="tx1"/>
                </a:solidFill>
                <a:latin typeface="+mn-lt"/>
                <a:ea typeface="+mn-ea"/>
                <a:cs typeface="+mn-cs"/>
              </a:rPr>
              <a:t>Techniques for the Maintenance Stage</a:t>
            </a:r>
            <a:endParaRPr lang="en-US" sz="1200" b="1"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In the stage of maintenance the client displays the success of a behaviour change strategy. People in the maintenance stage have been successful in sustaining their changed behaviours for a period of 6 months. They become less susceptible to thoughts of relapsing – of returning to the earlier behaviour. </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IN" sz="1200" b="1" kern="1200" dirty="0" smtClean="0">
                <a:solidFill>
                  <a:schemeClr val="tx1"/>
                </a:solidFill>
                <a:latin typeface="+mn-lt"/>
                <a:ea typeface="+mn-ea"/>
                <a:cs typeface="+mn-cs"/>
              </a:rPr>
              <a:t>Behaviour Change Techniques for this Stage</a:t>
            </a:r>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Stimulus Control</a:t>
            </a:r>
          </a:p>
          <a:p>
            <a:r>
              <a:rPr lang="en-IN" sz="1200" kern="1200" dirty="0" smtClean="0">
                <a:solidFill>
                  <a:schemeClr val="tx1"/>
                </a:solidFill>
                <a:latin typeface="+mn-lt"/>
                <a:ea typeface="+mn-ea"/>
                <a:cs typeface="+mn-cs"/>
              </a:rPr>
              <a:t>Counsellors teach clients to manage the cues in their environment that remind them of the earlier unhealthy behaviour. This is similar to why an alcoholic who wishes to recover from alcohol addiction is asked to make new friends, avoid drinking buddies and to find a new way home that avoids old temptations such as a convenient liquor shop on the way home. Some ways to achieve this are through environmental re-engineering (placing condoms near the bedside to ensure safer sex, throwing out alcohol bottles to avoid succumbing to temptation at home), avoidance (staying in the controlled environment of a drug rehabilitation facility) and support groups (for instance, Alcoholics Anonymous which is quite active in India). </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Counter-conditioning</a:t>
            </a:r>
          </a:p>
          <a:p>
            <a:r>
              <a:rPr lang="en-IN" sz="1200" kern="1200" dirty="0" smtClean="0">
                <a:solidFill>
                  <a:schemeClr val="tx1"/>
                </a:solidFill>
                <a:latin typeface="+mn-lt"/>
                <a:ea typeface="+mn-ea"/>
                <a:cs typeface="+mn-cs"/>
              </a:rPr>
              <a:t>In counter-conditioning, counsellors encourage people seeking to maintain behaviour change to learn healthier behaviours that can substitute for earlier problem behaviours. We see this strategy in the suggestion to replace invasive sexual behaviours with non-invasive ones (such as mutual masturbation), or to replace higher-risk behaviours with lower-risk ones (such as encouraging the replacement of anal sex by oral sex), or permitting drug addicts in recovery the use of cigarettes to control their cravings. While the last suggestion may not appear to be healthy, it should be noted that the alternative behavioural action is one that places the individual at severe risk of damage. </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For counter-conditioning to be successful, the counsellor helps the client to explore the pressure points that might cause him/ her to fail in successfully maintaining behaviour change. Together, they examine strategies used in the past to manage this pressure in terms of their potential for risk and harm, they list the least harmful strategies and explore other potentially helpful strategies (e.g., picking up the telephone to speak with a friend at the end of a stressful day instead of picking up a bottle of alcohol). The counsellor must focus on strategies that the client finds useful because not everything will work for everyone. Further, the counsellor should recognise that some behaviours provide in-built reinforcement to the client because their use answers a need within the person (e.g., release of tension, experience of pleasure or a “high”) and, therefore, substitute behaviours should provide and answer those needs as well. </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The </a:t>
            </a:r>
            <a:r>
              <a:rPr lang="en-IN" sz="1200" kern="1200" dirty="0" err="1" smtClean="0">
                <a:solidFill>
                  <a:schemeClr val="tx1"/>
                </a:solidFill>
                <a:latin typeface="+mn-lt"/>
                <a:ea typeface="+mn-ea"/>
                <a:cs typeface="+mn-cs"/>
              </a:rPr>
              <a:t>Opioid</a:t>
            </a:r>
            <a:r>
              <a:rPr lang="en-IN" sz="1200" kern="1200" dirty="0" smtClean="0">
                <a:solidFill>
                  <a:schemeClr val="tx1"/>
                </a:solidFill>
                <a:latin typeface="+mn-lt"/>
                <a:ea typeface="+mn-ea"/>
                <a:cs typeface="+mn-cs"/>
              </a:rPr>
              <a:t> Substitution </a:t>
            </a:r>
            <a:r>
              <a:rPr lang="en-IN" sz="1200" kern="1200" dirty="0" err="1" smtClean="0">
                <a:solidFill>
                  <a:schemeClr val="tx1"/>
                </a:solidFill>
                <a:latin typeface="+mn-lt"/>
                <a:ea typeface="+mn-ea"/>
                <a:cs typeface="+mn-cs"/>
              </a:rPr>
              <a:t>Treatement</a:t>
            </a:r>
            <a:r>
              <a:rPr lang="en-IN" sz="1200" kern="1200" dirty="0" smtClean="0">
                <a:solidFill>
                  <a:schemeClr val="tx1"/>
                </a:solidFill>
                <a:latin typeface="+mn-lt"/>
                <a:ea typeface="+mn-ea"/>
                <a:cs typeface="+mn-cs"/>
              </a:rPr>
              <a:t> strategy in the National AIDS Control Organisation is one concrete example of such a behaviour change strategy through counter-conditioning. Here the drug user who injects drugs is permitted to continue the drug habit through the oral consumption of </a:t>
            </a:r>
            <a:r>
              <a:rPr lang="en-IN" sz="1200" kern="1200" dirty="0" err="1" smtClean="0">
                <a:solidFill>
                  <a:schemeClr val="tx1"/>
                </a:solidFill>
                <a:latin typeface="+mn-lt"/>
                <a:ea typeface="+mn-ea"/>
                <a:cs typeface="+mn-cs"/>
              </a:rPr>
              <a:t>buprenorphine</a:t>
            </a:r>
            <a:r>
              <a:rPr lang="en-IN" sz="1200" kern="1200" dirty="0" smtClean="0">
                <a:solidFill>
                  <a:schemeClr val="tx1"/>
                </a:solidFill>
                <a:latin typeface="+mn-lt"/>
                <a:ea typeface="+mn-ea"/>
                <a:cs typeface="+mn-cs"/>
              </a:rPr>
              <a:t>. This reduces the chance of HIV and Hepatitis transmission through sharing of infected needles but drug consumption carries on in a safe manner.</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Contingency Management</a:t>
            </a:r>
          </a:p>
          <a:p>
            <a:r>
              <a:rPr lang="en-IN" sz="1200" kern="1200" dirty="0" smtClean="0">
                <a:solidFill>
                  <a:schemeClr val="tx1"/>
                </a:solidFill>
                <a:latin typeface="+mn-lt"/>
                <a:ea typeface="+mn-ea"/>
                <a:cs typeface="+mn-cs"/>
              </a:rPr>
              <a:t>Contingency management is simply the process of reward and punishment to ensure the successful maintenance of the behaviour change. Research shows that rewards (positive contingencies) are usually more effective than punishments (negative contingencies). Effective counsellors take time to explore contingencies that are effective for individual clients.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FFCB5B85-70C4-48E6-8897-F66D45228FE7}"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pPr>
              <a:defRPr/>
            </a:pPr>
            <a:fld id="{992A5D08-6F9B-4697-A237-17DA700AE454}" type="datetimeFigureOut">
              <a:rPr lang="en-US"/>
              <a:pPr>
                <a:defRPr/>
              </a:pPr>
              <a:t>9/7/2011</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sz="1400" smtClean="0">
                <a:solidFill>
                  <a:srgbClr val="FFFFFF"/>
                </a:solidFill>
              </a:defRPr>
            </a:lvl1pPr>
          </a:lstStyle>
          <a:p>
            <a:pPr>
              <a:defRPr/>
            </a:pPr>
            <a:fld id="{360EFA21-D083-4F87-A64B-D66144099FD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753F6413-A00E-4A38-9CE5-AB06E6AAA68A}"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5F19BF3-0C12-40CE-B3C7-6BDF6DB985B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85CA2F2-4743-4B6B-B62D-A17EA6B3D803}"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1F332B7-92AC-4322-BB25-AB75B4E2446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E7A006E-E23F-434D-818C-37CACB994AC4}"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1B2F6C5-BC81-4EF4-83C3-D6FEC6C198A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pPr>
              <a:defRPr/>
            </a:pPr>
            <a:fld id="{E76D63CE-8EF8-4FDB-812C-F318D06899D5}" type="datetimeFigureOut">
              <a:rPr lang="en-US"/>
              <a:pPr>
                <a:defRPr/>
              </a:pPr>
              <a:t>9/7/2011</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pPr>
              <a:defRPr/>
            </a:pPr>
            <a:fld id="{121E57E0-BFA8-4CB0-8B98-C2CB207659F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657D0CE4-B00F-43F6-BEEC-E3FCA3C67E6F}" type="datetimeFigureOut">
              <a:rPr lang="en-US"/>
              <a:pPr>
                <a:defRPr/>
              </a:pPr>
              <a:t>9/7/2011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CD080DC8-13B6-4F58-AF69-942C7303F81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D412F5F1-15BF-4518-9F6B-47B98F461107}" type="datetimeFigureOut">
              <a:rPr lang="en-US"/>
              <a:pPr>
                <a:defRPr/>
              </a:pPr>
              <a:t>9/7/2011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670957C8-71E3-4EAF-A5A2-5D3D373AA67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3284C48F-39CC-473C-83F7-13258D0AE6FF}" type="datetimeFigureOut">
              <a:rPr lang="en-US"/>
              <a:pPr>
                <a:defRPr/>
              </a:pPr>
              <a:t>9/7/2011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63E646AE-C3C5-4DCB-8D9F-D56DBE89434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3425DC41-DDB3-445B-B86D-86F6CF9A102F}" type="datetimeFigureOut">
              <a:rPr lang="en-US"/>
              <a:pPr>
                <a:defRPr/>
              </a:pPr>
              <a:t>9/7/2011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5864167B-249C-42B3-838D-C943773F8BC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pPr>
              <a:defRPr/>
            </a:pPr>
            <a:fld id="{856C3F34-73EE-41C4-964D-73D28AC68067}" type="datetimeFigureOut">
              <a:rPr lang="en-US"/>
              <a:pPr>
                <a:defRPr/>
              </a:pPr>
              <a:t>9/7/2011</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28396DD9-DE5E-48BC-B8AC-B52058450B9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4EE51EDB-3EAA-4D59-BC6A-856AEB1A9091}" type="datetimeFigureOut">
              <a:rPr lang="en-US"/>
              <a:pPr>
                <a:defRPr/>
              </a:pPr>
              <a:t>9/7/2011</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E94AD83F-E05F-4B52-8035-CF76C534984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smtClean="0">
                <a:solidFill>
                  <a:schemeClr val="tx2"/>
                </a:solidFill>
              </a:defRPr>
            </a:lvl1pPr>
          </a:lstStyle>
          <a:p>
            <a:pPr>
              <a:defRPr/>
            </a:pPr>
            <a:fld id="{432B953F-34DC-44B0-9D58-A4916F25025B}" type="datetimeFigureOut">
              <a:rPr lang="en-US"/>
              <a:pPr>
                <a:defRPr/>
              </a:pPr>
              <a:t>9/7/2011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smtClean="0">
                <a:solidFill>
                  <a:srgbClr val="FFFFFF"/>
                </a:solidFill>
                <a:latin typeface="+mj-lt"/>
                <a:ea typeface="+mj-ea"/>
                <a:cs typeface="+mj-cs"/>
              </a:defRPr>
            </a:lvl1pPr>
          </a:lstStyle>
          <a:p>
            <a:pPr>
              <a:defRPr/>
            </a:pPr>
            <a:fld id="{DD839515-D8E6-4587-BD10-4FF83E3598C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3" r:id="rId1"/>
    <p:sldLayoutId id="2147483676" r:id="rId2"/>
    <p:sldLayoutId id="2147483684" r:id="rId3"/>
    <p:sldLayoutId id="2147483677" r:id="rId4"/>
    <p:sldLayoutId id="2147483678" r:id="rId5"/>
    <p:sldLayoutId id="2147483679" r:id="rId6"/>
    <p:sldLayoutId id="2147483680" r:id="rId7"/>
    <p:sldLayoutId id="2147483685" r:id="rId8"/>
    <p:sldLayoutId id="2147483686" r:id="rId9"/>
    <p:sldLayoutId id="2147483681" r:id="rId10"/>
    <p:sldLayoutId id="2147483682"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Franklin Gothic Book" pitchFamily="34" charset="0"/>
        </a:defRPr>
      </a:lvl2pPr>
      <a:lvl3pPr algn="l" rtl="0" fontAlgn="base">
        <a:spcBef>
          <a:spcPct val="0"/>
        </a:spcBef>
        <a:spcAft>
          <a:spcPct val="0"/>
        </a:spcAft>
        <a:defRPr sz="4000">
          <a:solidFill>
            <a:schemeClr val="tx2"/>
          </a:solidFill>
          <a:latin typeface="Franklin Gothic Book" pitchFamily="34" charset="0"/>
        </a:defRPr>
      </a:lvl3pPr>
      <a:lvl4pPr algn="l" rtl="0" fontAlgn="base">
        <a:spcBef>
          <a:spcPct val="0"/>
        </a:spcBef>
        <a:spcAft>
          <a:spcPct val="0"/>
        </a:spcAft>
        <a:defRPr sz="4000">
          <a:solidFill>
            <a:schemeClr val="tx2"/>
          </a:solidFill>
          <a:latin typeface="Franklin Gothic Book" pitchFamily="34" charset="0"/>
        </a:defRPr>
      </a:lvl4pPr>
      <a:lvl5pPr algn="l" rtl="0" fontAlgn="base">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fontAlgn="base">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fontAlgn="base">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fontAlgn="base">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fontAlgn="base">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fontAlgn="base">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ubtitle 3"/>
          <p:cNvSpPr>
            <a:spLocks noGrp="1"/>
          </p:cNvSpPr>
          <p:nvPr>
            <p:ph type="subTitle" idx="1"/>
          </p:nvPr>
        </p:nvSpPr>
        <p:spPr>
          <a:xfrm>
            <a:off x="1524000" y="3276600"/>
            <a:ext cx="6400800" cy="685800"/>
          </a:xfrm>
        </p:spPr>
        <p:txBody>
          <a:bodyPr/>
          <a:lstStyle/>
          <a:p>
            <a:r>
              <a:rPr lang="en-US" smtClean="0">
                <a:solidFill>
                  <a:schemeClr val="tx1"/>
                </a:solidFill>
              </a:rPr>
              <a:t>National AIDS Control Organisation</a:t>
            </a:r>
          </a:p>
        </p:txBody>
      </p:sp>
      <p:sp>
        <p:nvSpPr>
          <p:cNvPr id="2" name="Title 1"/>
          <p:cNvSpPr>
            <a:spLocks noGrp="1"/>
          </p:cNvSpPr>
          <p:nvPr>
            <p:ph type="ctrTitle"/>
          </p:nvPr>
        </p:nvSpPr>
        <p:spPr>
          <a:xfrm>
            <a:off x="457200" y="1506538"/>
            <a:ext cx="8229600" cy="1470025"/>
          </a:xfrm>
        </p:spPr>
        <p:txBody>
          <a:bodyPr rtlCol="0">
            <a:normAutofit/>
          </a:bodyPr>
          <a:lstStyle/>
          <a:p>
            <a:pPr fontAlgn="auto">
              <a:spcAft>
                <a:spcPts val="0"/>
              </a:spcAft>
              <a:defRPr/>
            </a:pPr>
            <a:r>
              <a:rPr b="1" smtClean="0"/>
              <a:t>Understanding Behaviour Change</a:t>
            </a:r>
            <a:endParaRPr b="1">
              <a:effectLst>
                <a:outerShdw blurRad="38100" dist="38100" dir="2700000" algn="tl">
                  <a:srgbClr val="000000">
                    <a:alpha val="43137"/>
                  </a:srgbClr>
                </a:outerShdw>
              </a:effectLst>
            </a:endParaRPr>
          </a:p>
        </p:txBody>
      </p:sp>
      <p:pic>
        <p:nvPicPr>
          <p:cNvPr id="8196" name="Picture 4" descr="NACO logo"/>
          <p:cNvPicPr>
            <a:picLocks noChangeAspect="1" noChangeArrowheads="1"/>
          </p:cNvPicPr>
          <p:nvPr/>
        </p:nvPicPr>
        <p:blipFill>
          <a:blip r:embed="rId3" cstate="print"/>
          <a:srcRect/>
          <a:stretch>
            <a:fillRect/>
          </a:stretch>
        </p:blipFill>
        <p:spPr bwMode="auto">
          <a:xfrm>
            <a:off x="8077200" y="6096000"/>
            <a:ext cx="715963" cy="500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b="1" dirty="0" smtClean="0">
                <a:solidFill>
                  <a:schemeClr val="tx1"/>
                </a:solidFill>
              </a:rPr>
              <a:t>Relapse</a:t>
            </a:r>
            <a:endParaRPr lang="en-US" b="1" dirty="0" smtClean="0"/>
          </a:p>
        </p:txBody>
      </p:sp>
      <p:sp>
        <p:nvSpPr>
          <p:cNvPr id="5" name="Title 1"/>
          <p:cNvSpPr txBox="1">
            <a:spLocks/>
          </p:cNvSpPr>
          <p:nvPr/>
        </p:nvSpPr>
        <p:spPr bwMode="auto">
          <a:xfrm>
            <a:off x="685800" y="1752600"/>
            <a:ext cx="8458200" cy="1554162"/>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4000" b="0" i="0" u="none" strike="noStrike" kern="1200" cap="none" spc="0" normalizeH="0" baseline="0" noProof="0" dirty="0">
              <a:ln>
                <a:noFill/>
              </a:ln>
              <a:solidFill>
                <a:schemeClr val="tx2"/>
              </a:solidFill>
              <a:effectLst/>
              <a:uLnTx/>
              <a:uFillTx/>
              <a:latin typeface="+mj-lt"/>
              <a:ea typeface="+mj-ea"/>
              <a:cs typeface="+mj-cs"/>
            </a:endParaRPr>
          </a:p>
        </p:txBody>
      </p:sp>
      <p:sp>
        <p:nvSpPr>
          <p:cNvPr id="6" name="Content Placeholder 5"/>
          <p:cNvSpPr>
            <a:spLocks noGrp="1"/>
          </p:cNvSpPr>
          <p:nvPr>
            <p:ph sz="quarter" idx="2"/>
          </p:nvPr>
        </p:nvSpPr>
        <p:spPr>
          <a:xfrm>
            <a:off x="1219200" y="1447800"/>
            <a:ext cx="7463790" cy="2971800"/>
          </a:xfrm>
        </p:spPr>
        <p:txBody>
          <a:bodyPr/>
          <a:lstStyle/>
          <a:p>
            <a:r>
              <a:rPr lang="en-IN" sz="3200" dirty="0" smtClean="0"/>
              <a:t>Some people do not succeed in maintaining their behaviour </a:t>
            </a:r>
          </a:p>
          <a:p>
            <a:r>
              <a:rPr lang="en-IN" sz="3200" dirty="0" smtClean="0"/>
              <a:t>May return to one of the earlier phases - relapse</a:t>
            </a:r>
            <a:endParaRPr lang="en-US" sz="3200" dirty="0" smtClean="0"/>
          </a:p>
        </p:txBody>
      </p:sp>
      <p:sp>
        <p:nvSpPr>
          <p:cNvPr id="7" name="Horizontal Scroll 6"/>
          <p:cNvSpPr/>
          <p:nvPr/>
        </p:nvSpPr>
        <p:spPr>
          <a:xfrm>
            <a:off x="609600" y="3048000"/>
            <a:ext cx="8077200" cy="3429000"/>
          </a:xfrm>
          <a:prstGeom prst="horizontalScroll">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57150">
              <a:defRPr/>
            </a:pPr>
            <a:r>
              <a:rPr lang="en-US" sz="2800" b="1" dirty="0" smtClean="0"/>
              <a:t>Relapse prevention to reduce the possibility of relapse - involves the skill of anticipatory guidance where the counsellor informs the client about potential dangers ahead</a:t>
            </a:r>
            <a:endParaRPr lang="en-US" sz="28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09800" y="274638"/>
            <a:ext cx="6477000" cy="1249362"/>
          </a:xfrm>
        </p:spPr>
        <p:txBody>
          <a:bodyPr rtlCol="0">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ACTIVITY </a:t>
            </a:r>
            <a:endParaRPr lang="en-US" dirty="0">
              <a:solidFill>
                <a:schemeClr val="tx1"/>
              </a:solidFill>
            </a:endParaRPr>
          </a:p>
        </p:txBody>
      </p:sp>
      <p:sp>
        <p:nvSpPr>
          <p:cNvPr id="8" name="Content Placeholder 7"/>
          <p:cNvSpPr>
            <a:spLocks noGrp="1"/>
          </p:cNvSpPr>
          <p:nvPr>
            <p:ph sz="quarter" idx="1"/>
          </p:nvPr>
        </p:nvSpPr>
        <p:spPr>
          <a:xfrm>
            <a:off x="685800" y="2514600"/>
            <a:ext cx="8001000" cy="3505200"/>
          </a:xfrm>
        </p:spPr>
        <p:txBody>
          <a:bodyPr rtlCol="0">
            <a:normAutofit/>
          </a:bodyPr>
          <a:lstStyle/>
          <a:p>
            <a:pPr marL="274320" indent="-274320" fontAlgn="auto">
              <a:spcBef>
                <a:spcPts val="580"/>
              </a:spcBef>
              <a:spcAft>
                <a:spcPts val="0"/>
              </a:spcAft>
              <a:buNone/>
              <a:defRPr/>
            </a:pPr>
            <a:endParaRPr lang="en-US" sz="2400" b="1" dirty="0" smtClean="0"/>
          </a:p>
          <a:p>
            <a:pPr marL="274320" indent="-274320" fontAlgn="auto">
              <a:spcBef>
                <a:spcPts val="580"/>
              </a:spcBef>
              <a:spcAft>
                <a:spcPts val="0"/>
              </a:spcAft>
              <a:buNone/>
              <a:defRPr/>
            </a:pPr>
            <a:r>
              <a:rPr lang="en-US" sz="2400" b="1" dirty="0" smtClean="0"/>
              <a:t>Please turn to your handouts</a:t>
            </a:r>
          </a:p>
          <a:p>
            <a:pPr marL="274320" indent="-274320" fontAlgn="auto">
              <a:spcBef>
                <a:spcPts val="580"/>
              </a:spcBef>
              <a:spcAft>
                <a:spcPts val="0"/>
              </a:spcAft>
              <a:buNone/>
              <a:defRPr/>
            </a:pPr>
            <a:r>
              <a:rPr lang="en-US" sz="2400" b="1" dirty="0" smtClean="0"/>
              <a:t>Follow the story as the trainer explains the stages</a:t>
            </a:r>
          </a:p>
          <a:p>
            <a:pPr marL="274320" indent="-274320" fontAlgn="auto">
              <a:spcBef>
                <a:spcPts val="580"/>
              </a:spcBef>
              <a:spcAft>
                <a:spcPts val="0"/>
              </a:spcAft>
              <a:buFont typeface="Wingdings 2"/>
              <a:buChar char=""/>
              <a:defRPr/>
            </a:pPr>
            <a:endParaRPr lang="en-US" dirty="0" smtClean="0"/>
          </a:p>
        </p:txBody>
      </p:sp>
      <p:pic>
        <p:nvPicPr>
          <p:cNvPr id="7172" name="Picture 6"/>
          <p:cNvPicPr>
            <a:picLocks noChangeAspect="1" noChangeArrowheads="1"/>
          </p:cNvPicPr>
          <p:nvPr/>
        </p:nvPicPr>
        <p:blipFill>
          <a:blip r:embed="rId3" cstate="print"/>
          <a:srcRect/>
          <a:stretch>
            <a:fillRect/>
          </a:stretch>
        </p:blipFill>
        <p:spPr bwMode="auto">
          <a:xfrm>
            <a:off x="228600" y="457200"/>
            <a:ext cx="1963738" cy="1066800"/>
          </a:xfrm>
          <a:prstGeom prst="rect">
            <a:avLst/>
          </a:prstGeom>
          <a:noFill/>
          <a:ln w="9525">
            <a:noFill/>
            <a:miter lim="800000"/>
            <a:headEnd/>
            <a:tailEnd/>
          </a:ln>
        </p:spPr>
      </p:pic>
      <p:sp>
        <p:nvSpPr>
          <p:cNvPr id="7173" name="Rectangle 4"/>
          <p:cNvSpPr>
            <a:spLocks noChangeArrowheads="1"/>
          </p:cNvSpPr>
          <p:nvPr/>
        </p:nvSpPr>
        <p:spPr bwMode="auto">
          <a:xfrm>
            <a:off x="1981200" y="1828800"/>
            <a:ext cx="5486400" cy="584775"/>
          </a:xfrm>
          <a:prstGeom prst="rect">
            <a:avLst/>
          </a:prstGeom>
          <a:noFill/>
          <a:ln w="9525">
            <a:noFill/>
            <a:miter lim="800000"/>
            <a:headEnd/>
            <a:tailEnd/>
          </a:ln>
        </p:spPr>
        <p:txBody>
          <a:bodyPr wrap="square">
            <a:spAutoFit/>
          </a:bodyPr>
          <a:lstStyle/>
          <a:p>
            <a:pPr algn="ctr"/>
            <a:r>
              <a:rPr lang="en-US" sz="3200" b="1" dirty="0" smtClean="0"/>
              <a:t>Behaviour Change Story 1</a:t>
            </a:r>
            <a:endParaRPr lang="en-US"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09800" y="274638"/>
            <a:ext cx="6477000" cy="1249362"/>
          </a:xfrm>
        </p:spPr>
        <p:txBody>
          <a:bodyPr rtlCol="0">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ACTIVITY </a:t>
            </a:r>
            <a:endParaRPr lang="en-US" dirty="0">
              <a:solidFill>
                <a:schemeClr val="tx1"/>
              </a:solidFill>
            </a:endParaRPr>
          </a:p>
        </p:txBody>
      </p:sp>
      <p:sp>
        <p:nvSpPr>
          <p:cNvPr id="8" name="Content Placeholder 7"/>
          <p:cNvSpPr>
            <a:spLocks noGrp="1"/>
          </p:cNvSpPr>
          <p:nvPr>
            <p:ph sz="quarter" idx="1"/>
          </p:nvPr>
        </p:nvSpPr>
        <p:spPr>
          <a:xfrm>
            <a:off x="685800" y="2514600"/>
            <a:ext cx="8001000" cy="3505200"/>
          </a:xfrm>
        </p:spPr>
        <p:txBody>
          <a:bodyPr rtlCol="0">
            <a:normAutofit fontScale="92500" lnSpcReduction="10000"/>
          </a:bodyPr>
          <a:lstStyle/>
          <a:p>
            <a:pPr marL="274320" indent="-274320" fontAlgn="auto">
              <a:spcBef>
                <a:spcPts val="580"/>
              </a:spcBef>
              <a:spcAft>
                <a:spcPts val="0"/>
              </a:spcAft>
              <a:buNone/>
              <a:defRPr/>
            </a:pPr>
            <a:endParaRPr lang="en-US" sz="2400" b="1" dirty="0" smtClean="0"/>
          </a:p>
          <a:p>
            <a:r>
              <a:rPr lang="en-US" sz="2400" b="1" dirty="0" smtClean="0"/>
              <a:t>Read the story and identify sentences in the story which show the person passing through the different stages of behaviour change according to the </a:t>
            </a:r>
            <a:r>
              <a:rPr lang="en-US" sz="2400" b="1" dirty="0" err="1" smtClean="0"/>
              <a:t>Transtheoretical</a:t>
            </a:r>
            <a:r>
              <a:rPr lang="en-US" sz="2400" b="1" dirty="0" smtClean="0"/>
              <a:t> Model: </a:t>
            </a:r>
          </a:p>
          <a:p>
            <a:pPr lvl="1"/>
            <a:r>
              <a:rPr lang="en-US" sz="2200" b="1" dirty="0" err="1" smtClean="0"/>
              <a:t>Precontemplation</a:t>
            </a:r>
            <a:r>
              <a:rPr lang="en-US" sz="2200" b="1" dirty="0" smtClean="0"/>
              <a:t> </a:t>
            </a:r>
          </a:p>
          <a:p>
            <a:pPr lvl="1"/>
            <a:r>
              <a:rPr lang="en-US" sz="2200" b="1" dirty="0" smtClean="0"/>
              <a:t>Contemplation</a:t>
            </a:r>
          </a:p>
          <a:p>
            <a:pPr lvl="1"/>
            <a:r>
              <a:rPr lang="en-US" sz="2200" b="1" dirty="0" smtClean="0"/>
              <a:t>Preparation</a:t>
            </a:r>
          </a:p>
          <a:p>
            <a:pPr lvl="1"/>
            <a:r>
              <a:rPr lang="en-US" sz="2200" b="1" dirty="0" smtClean="0"/>
              <a:t>Action</a:t>
            </a:r>
          </a:p>
          <a:p>
            <a:pPr lvl="1"/>
            <a:r>
              <a:rPr lang="en-US" sz="2200" b="1" dirty="0" smtClean="0"/>
              <a:t>Maintenance. </a:t>
            </a:r>
            <a:endParaRPr lang="en-US" sz="2200" dirty="0" smtClean="0"/>
          </a:p>
          <a:p>
            <a:r>
              <a:rPr lang="en-US" sz="2400" b="1" dirty="0" smtClean="0"/>
              <a:t>Identify the different types of techniques used in this story</a:t>
            </a:r>
            <a:endParaRPr lang="en-US" sz="2400" dirty="0" smtClean="0"/>
          </a:p>
          <a:p>
            <a:pPr marL="274320" indent="-274320" fontAlgn="auto">
              <a:spcBef>
                <a:spcPts val="580"/>
              </a:spcBef>
              <a:spcAft>
                <a:spcPts val="0"/>
              </a:spcAft>
              <a:buNone/>
              <a:defRPr/>
            </a:pPr>
            <a:endParaRPr lang="en-US" sz="2400" b="1" dirty="0" smtClean="0"/>
          </a:p>
          <a:p>
            <a:pPr marL="274320" indent="-274320" fontAlgn="auto">
              <a:spcBef>
                <a:spcPts val="580"/>
              </a:spcBef>
              <a:spcAft>
                <a:spcPts val="0"/>
              </a:spcAft>
              <a:buFont typeface="Wingdings 2"/>
              <a:buChar char=""/>
              <a:defRPr/>
            </a:pPr>
            <a:endParaRPr lang="en-US" dirty="0" smtClean="0"/>
          </a:p>
        </p:txBody>
      </p:sp>
      <p:pic>
        <p:nvPicPr>
          <p:cNvPr id="7172" name="Picture 6"/>
          <p:cNvPicPr>
            <a:picLocks noChangeAspect="1" noChangeArrowheads="1"/>
          </p:cNvPicPr>
          <p:nvPr/>
        </p:nvPicPr>
        <p:blipFill>
          <a:blip r:embed="rId3" cstate="print"/>
          <a:srcRect/>
          <a:stretch>
            <a:fillRect/>
          </a:stretch>
        </p:blipFill>
        <p:spPr bwMode="auto">
          <a:xfrm>
            <a:off x="228600" y="457200"/>
            <a:ext cx="1963738" cy="1066800"/>
          </a:xfrm>
          <a:prstGeom prst="rect">
            <a:avLst/>
          </a:prstGeom>
          <a:noFill/>
          <a:ln w="9525">
            <a:noFill/>
            <a:miter lim="800000"/>
            <a:headEnd/>
            <a:tailEnd/>
          </a:ln>
        </p:spPr>
      </p:pic>
      <p:sp>
        <p:nvSpPr>
          <p:cNvPr id="7173" name="Rectangle 4"/>
          <p:cNvSpPr>
            <a:spLocks noChangeArrowheads="1"/>
          </p:cNvSpPr>
          <p:nvPr/>
        </p:nvSpPr>
        <p:spPr bwMode="auto">
          <a:xfrm>
            <a:off x="1981200" y="1828800"/>
            <a:ext cx="5638800" cy="584775"/>
          </a:xfrm>
          <a:prstGeom prst="rect">
            <a:avLst/>
          </a:prstGeom>
          <a:noFill/>
          <a:ln w="9525">
            <a:noFill/>
            <a:miter lim="800000"/>
            <a:headEnd/>
            <a:tailEnd/>
          </a:ln>
        </p:spPr>
        <p:txBody>
          <a:bodyPr wrap="square">
            <a:spAutoFit/>
          </a:bodyPr>
          <a:lstStyle/>
          <a:p>
            <a:pPr algn="ctr"/>
            <a:r>
              <a:rPr lang="en-US" sz="3200" b="1" dirty="0" smtClean="0"/>
              <a:t>Behaviour Change Story 2</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73162"/>
          </a:xfrm>
        </p:spPr>
        <p:txBody>
          <a:bodyPr rtlCol="0">
            <a:normAutofit/>
          </a:bodyPr>
          <a:lstStyle/>
          <a:p>
            <a:pPr fontAlgn="auto">
              <a:spcAft>
                <a:spcPts val="0"/>
              </a:spcAft>
              <a:defRPr/>
            </a:pPr>
            <a:r>
              <a:rPr lang="en-US" b="1" dirty="0" smtClean="0">
                <a:solidFill>
                  <a:schemeClr val="tx1"/>
                </a:solidFill>
                <a:effectLst>
                  <a:outerShdw blurRad="38100" dist="38100" dir="2700000" algn="tl">
                    <a:srgbClr val="000000">
                      <a:alpha val="43137"/>
                    </a:srgbClr>
                  </a:outerShdw>
                </a:effectLst>
              </a:rPr>
              <a:t>Objectives</a:t>
            </a:r>
          </a:p>
        </p:txBody>
      </p:sp>
      <p:sp>
        <p:nvSpPr>
          <p:cNvPr id="3" name="Content Placeholder 2"/>
          <p:cNvSpPr>
            <a:spLocks noGrp="1"/>
          </p:cNvSpPr>
          <p:nvPr>
            <p:ph sz="quarter" idx="1"/>
          </p:nvPr>
        </p:nvSpPr>
        <p:spPr>
          <a:xfrm>
            <a:off x="762000" y="1828800"/>
            <a:ext cx="7924800" cy="4191000"/>
          </a:xfrm>
        </p:spPr>
        <p:txBody>
          <a:bodyPr rtlCol="0">
            <a:normAutofit/>
          </a:bodyPr>
          <a:lstStyle/>
          <a:p>
            <a:pPr marL="274320" indent="-274320" fontAlgn="auto">
              <a:spcBef>
                <a:spcPts val="580"/>
              </a:spcBef>
              <a:spcAft>
                <a:spcPts val="0"/>
              </a:spcAft>
              <a:buFont typeface="Arial" pitchFamily="34" charset="0"/>
              <a:buNone/>
              <a:defRPr/>
            </a:pPr>
            <a:r>
              <a:rPr lang="en-US" dirty="0" smtClean="0"/>
              <a:t>At the end of this session, participants will be able to</a:t>
            </a:r>
          </a:p>
          <a:p>
            <a:pPr marL="395288" indent="-395288" fontAlgn="auto">
              <a:spcBef>
                <a:spcPts val="580"/>
              </a:spcBef>
              <a:spcAft>
                <a:spcPts val="0"/>
              </a:spcAft>
              <a:buFont typeface="Wingdings" pitchFamily="2" charset="2"/>
              <a:buChar char="Ø"/>
              <a:defRPr/>
            </a:pPr>
            <a:r>
              <a:rPr lang="en-IN" dirty="0" smtClean="0"/>
              <a:t>Describe the </a:t>
            </a:r>
            <a:r>
              <a:rPr lang="en-IN" dirty="0" err="1" smtClean="0"/>
              <a:t>transtheoretical</a:t>
            </a:r>
            <a:r>
              <a:rPr lang="en-IN" dirty="0" smtClean="0"/>
              <a:t> model of behaviour change</a:t>
            </a:r>
            <a:endParaRPr lang="en-US" dirty="0" smtClean="0"/>
          </a:p>
          <a:p>
            <a:pPr marL="395288" indent="-395288" fontAlgn="auto">
              <a:spcBef>
                <a:spcPts val="580"/>
              </a:spcBef>
              <a:spcAft>
                <a:spcPts val="0"/>
              </a:spcAft>
              <a:buFont typeface="Wingdings" pitchFamily="2" charset="2"/>
              <a:buChar char="Ø"/>
              <a:defRPr/>
            </a:pPr>
            <a:r>
              <a:rPr lang="en-IN" dirty="0" smtClean="0"/>
              <a:t>List appropriate counselling techniques for each stage of behaviour change</a:t>
            </a:r>
            <a:endParaRPr lang="en-US" dirty="0" smtClean="0"/>
          </a:p>
          <a:p>
            <a:pPr marL="395288" indent="-395288" fontAlgn="auto">
              <a:spcBef>
                <a:spcPts val="580"/>
              </a:spcBef>
              <a:spcAft>
                <a:spcPts val="0"/>
              </a:spcAft>
              <a:buFont typeface="Wingdings" pitchFamily="2" charset="2"/>
              <a:buChar char="Ø"/>
              <a:defRPr/>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6172200" cy="1143000"/>
          </a:xfrm>
        </p:spPr>
        <p:txBody>
          <a:bodyPr/>
          <a:lstStyle/>
          <a:p>
            <a:r>
              <a:rPr lang="en-US" b="1" dirty="0" err="1" smtClean="0">
                <a:solidFill>
                  <a:schemeClr val="accent1">
                    <a:lumMod val="75000"/>
                  </a:schemeClr>
                </a:solidFill>
              </a:rPr>
              <a:t>Transtheoretical</a:t>
            </a:r>
            <a:r>
              <a:rPr lang="en-US" b="1" dirty="0" smtClean="0">
                <a:solidFill>
                  <a:schemeClr val="accent1">
                    <a:lumMod val="75000"/>
                  </a:schemeClr>
                </a:solidFill>
              </a:rPr>
              <a:t> Model of Behaviour Change</a:t>
            </a:r>
            <a:endParaRPr lang="en-US" dirty="0">
              <a:solidFill>
                <a:schemeClr val="accent1">
                  <a:lumMod val="75000"/>
                </a:schemeClr>
              </a:solidFill>
            </a:endParaRPr>
          </a:p>
        </p:txBody>
      </p:sp>
      <p:graphicFrame>
        <p:nvGraphicFramePr>
          <p:cNvPr id="4" name="Content Placeholder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172200" cy="1752600"/>
          </a:xfrm>
        </p:spPr>
        <p:txBody>
          <a:bodyPr/>
          <a:lstStyle/>
          <a:p>
            <a:r>
              <a:rPr lang="en-US" b="1" dirty="0" err="1" smtClean="0">
                <a:solidFill>
                  <a:schemeClr val="accent1">
                    <a:lumMod val="75000"/>
                  </a:schemeClr>
                </a:solidFill>
              </a:rPr>
              <a:t>Transtheoretical</a:t>
            </a:r>
            <a:r>
              <a:rPr lang="en-US" b="1" dirty="0" smtClean="0">
                <a:solidFill>
                  <a:schemeClr val="accent1">
                    <a:lumMod val="75000"/>
                  </a:schemeClr>
                </a:solidFill>
              </a:rPr>
              <a:t> Model of Behaviour Change: Techniques</a:t>
            </a:r>
            <a:endParaRPr lang="en-US" dirty="0">
              <a:solidFill>
                <a:schemeClr val="accent1">
                  <a:lumMod val="75000"/>
                </a:schemeClr>
              </a:solidFill>
            </a:endParaRPr>
          </a:p>
        </p:txBody>
      </p:sp>
      <p:graphicFrame>
        <p:nvGraphicFramePr>
          <p:cNvPr id="4" name="Content Placeholder 3"/>
          <p:cNvGraphicFramePr>
            <a:graphicFrameLocks noGrp="1"/>
          </p:cNvGraphicFramePr>
          <p:nvPr>
            <p:ph sz="quarter" idx="1"/>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458200" cy="1554162"/>
          </a:xfrm>
        </p:spPr>
        <p:txBody>
          <a:bodyPr/>
          <a:lstStyle/>
          <a:p>
            <a:r>
              <a:rPr lang="en-US" b="1" dirty="0" smtClean="0">
                <a:solidFill>
                  <a:schemeClr val="tx1"/>
                </a:solidFill>
              </a:rPr>
              <a:t>Techniques for the Pre-Contemplation Phase</a:t>
            </a:r>
            <a:endParaRPr lang="en-US" dirty="0"/>
          </a:p>
        </p:txBody>
      </p:sp>
      <p:graphicFrame>
        <p:nvGraphicFramePr>
          <p:cNvPr id="4" name="Content Placeholder 3"/>
          <p:cNvGraphicFramePr>
            <a:graphicFrameLocks noGrp="1"/>
          </p:cNvGraphicFramePr>
          <p:nvPr>
            <p:ph sz="quarter" idx="1"/>
          </p:nvPr>
        </p:nvGraphicFramePr>
        <p:xfrm>
          <a:off x="914400" y="1981200"/>
          <a:ext cx="7772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b="1" dirty="0" smtClean="0">
                <a:solidFill>
                  <a:schemeClr val="tx1"/>
                </a:solidFill>
              </a:rPr>
              <a:t>Person in Contemplation Phase</a:t>
            </a:r>
            <a:endParaRPr lang="en-US" b="1" dirty="0" smtClean="0"/>
          </a:p>
        </p:txBody>
      </p:sp>
      <p:graphicFrame>
        <p:nvGraphicFramePr>
          <p:cNvPr id="10" name="Content Placeholder 9"/>
          <p:cNvGraphicFramePr>
            <a:graphicFrameLocks noGrp="1"/>
          </p:cNvGraphicFramePr>
          <p:nvPr>
            <p:ph sz="half" idx="2"/>
          </p:nvPr>
        </p:nvGraphicFramePr>
        <p:xfrm>
          <a:off x="685800" y="1600200"/>
          <a:ext cx="80010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4876800" y="1828800"/>
            <a:ext cx="3124200" cy="1200329"/>
          </a:xfrm>
          <a:prstGeom prst="rect">
            <a:avLst/>
          </a:prstGeom>
          <a:noFill/>
        </p:spPr>
        <p:txBody>
          <a:bodyPr wrap="square" rtlCol="0">
            <a:spAutoFit/>
          </a:bodyPr>
          <a:lstStyle/>
          <a:p>
            <a:r>
              <a:rPr lang="en-US" dirty="0" smtClean="0"/>
              <a:t>Techniques that work at this stage are Self-Reevaluation and Environmental Re-evaluation</a:t>
            </a:r>
            <a:endParaRPr lang="en-US" dirty="0"/>
          </a:p>
        </p:txBody>
      </p:sp>
      <p:sp>
        <p:nvSpPr>
          <p:cNvPr id="5" name="Title 1"/>
          <p:cNvSpPr txBox="1">
            <a:spLocks/>
          </p:cNvSpPr>
          <p:nvPr/>
        </p:nvSpPr>
        <p:spPr bwMode="auto">
          <a:xfrm>
            <a:off x="685800" y="1752600"/>
            <a:ext cx="8458200" cy="1554162"/>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4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325562"/>
          </a:xfrm>
        </p:spPr>
        <p:txBody>
          <a:bodyPr>
            <a:noAutofit/>
          </a:bodyPr>
          <a:lstStyle/>
          <a:p>
            <a:pPr lvl="0"/>
            <a:r>
              <a:rPr lang="en-US" b="1" dirty="0" smtClean="0">
                <a:solidFill>
                  <a:schemeClr val="tx1"/>
                </a:solidFill>
              </a:rPr>
              <a:t>Techniques for the Preparation Phase</a:t>
            </a:r>
            <a:endParaRPr lang="en-US" b="1" dirty="0" smtClean="0"/>
          </a:p>
        </p:txBody>
      </p:sp>
      <p:sp>
        <p:nvSpPr>
          <p:cNvPr id="5" name="Content Placeholder 4"/>
          <p:cNvSpPr>
            <a:spLocks noGrp="1"/>
          </p:cNvSpPr>
          <p:nvPr>
            <p:ph sz="quarter" idx="2"/>
          </p:nvPr>
        </p:nvSpPr>
        <p:spPr>
          <a:xfrm>
            <a:off x="685800" y="1828800"/>
            <a:ext cx="3810000" cy="4343400"/>
          </a:xfrm>
        </p:spPr>
        <p:txBody>
          <a:bodyPr/>
          <a:lstStyle/>
          <a:p>
            <a:pPr>
              <a:buNone/>
            </a:pPr>
            <a:r>
              <a:rPr lang="en-US" dirty="0" smtClean="0"/>
              <a:t>Key characteristic of person in Preparation Stage: </a:t>
            </a:r>
          </a:p>
          <a:p>
            <a:r>
              <a:rPr lang="en-US" dirty="0" smtClean="0"/>
              <a:t>They are likely to state willingness to change in immediate future</a:t>
            </a:r>
          </a:p>
          <a:p>
            <a:r>
              <a:rPr lang="en-US" dirty="0" smtClean="0"/>
              <a:t>No longer ambivalent</a:t>
            </a:r>
          </a:p>
          <a:p>
            <a:pPr>
              <a:buNone/>
            </a:pPr>
            <a:endParaRPr lang="en-US" dirty="0" smtClean="0"/>
          </a:p>
        </p:txBody>
      </p:sp>
      <p:graphicFrame>
        <p:nvGraphicFramePr>
          <p:cNvPr id="7" name="Content Placeholder 3"/>
          <p:cNvGraphicFramePr>
            <a:graphicFrameLocks noGrp="1"/>
          </p:cNvGraphicFramePr>
          <p:nvPr>
            <p:ph sz="quarter" idx="1"/>
          </p:nvPr>
        </p:nvGraphicFramePr>
        <p:xfrm>
          <a:off x="5486400" y="1828800"/>
          <a:ext cx="2514600"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b="1" dirty="0" smtClean="0">
                <a:solidFill>
                  <a:schemeClr val="tx1"/>
                </a:solidFill>
              </a:rPr>
              <a:t>Person in Action Phase</a:t>
            </a:r>
            <a:endParaRPr lang="en-US" b="1" dirty="0" smtClean="0"/>
          </a:p>
        </p:txBody>
      </p:sp>
      <p:sp>
        <p:nvSpPr>
          <p:cNvPr id="5" name="Title 1"/>
          <p:cNvSpPr txBox="1">
            <a:spLocks/>
          </p:cNvSpPr>
          <p:nvPr/>
        </p:nvSpPr>
        <p:spPr bwMode="auto">
          <a:xfrm>
            <a:off x="685800" y="1752600"/>
            <a:ext cx="8458200" cy="1554162"/>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4000" b="0" i="0" u="none" strike="noStrike" kern="1200" cap="none" spc="0" normalizeH="0" baseline="0" noProof="0" dirty="0">
              <a:ln>
                <a:noFill/>
              </a:ln>
              <a:solidFill>
                <a:schemeClr val="tx2"/>
              </a:solidFill>
              <a:effectLst/>
              <a:uLnTx/>
              <a:uFillTx/>
              <a:latin typeface="+mj-lt"/>
              <a:ea typeface="+mj-ea"/>
              <a:cs typeface="+mj-cs"/>
            </a:endParaRPr>
          </a:p>
        </p:txBody>
      </p:sp>
      <p:sp>
        <p:nvSpPr>
          <p:cNvPr id="6" name="Content Placeholder 5"/>
          <p:cNvSpPr>
            <a:spLocks noGrp="1"/>
          </p:cNvSpPr>
          <p:nvPr>
            <p:ph sz="quarter" idx="2"/>
          </p:nvPr>
        </p:nvSpPr>
        <p:spPr>
          <a:xfrm>
            <a:off x="1219200" y="1447800"/>
            <a:ext cx="7463790" cy="4572000"/>
          </a:xfrm>
        </p:spPr>
        <p:txBody>
          <a:bodyPr/>
          <a:lstStyle/>
          <a:p>
            <a:r>
              <a:rPr lang="en-US" sz="3200" dirty="0" smtClean="0"/>
              <a:t>Person has already made identifiable life-style changes</a:t>
            </a:r>
          </a:p>
          <a:p>
            <a:r>
              <a:rPr lang="en-US" sz="3200" dirty="0" smtClean="0"/>
              <a:t>Person has maintained them for significant time period – 6 months</a:t>
            </a:r>
            <a:endParaRPr lang="en-US"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554162"/>
          </a:xfrm>
        </p:spPr>
        <p:txBody>
          <a:bodyPr/>
          <a:lstStyle/>
          <a:p>
            <a:r>
              <a:rPr lang="en-US" b="1" dirty="0" smtClean="0">
                <a:solidFill>
                  <a:schemeClr val="tx1"/>
                </a:solidFill>
              </a:rPr>
              <a:t>Techniques for the </a:t>
            </a:r>
            <a:r>
              <a:rPr lang="en-IN" b="1" dirty="0" smtClean="0">
                <a:solidFill>
                  <a:schemeClr val="tx1"/>
                </a:solidFill>
              </a:rPr>
              <a:t>Maintenance </a:t>
            </a:r>
            <a:r>
              <a:rPr lang="en-US" b="1" dirty="0" smtClean="0">
                <a:solidFill>
                  <a:schemeClr val="tx1"/>
                </a:solidFill>
              </a:rPr>
              <a:t>Phase</a:t>
            </a:r>
            <a:endParaRPr lang="en-US" dirty="0"/>
          </a:p>
        </p:txBody>
      </p:sp>
      <p:graphicFrame>
        <p:nvGraphicFramePr>
          <p:cNvPr id="4" name="Content Placeholder 3"/>
          <p:cNvGraphicFramePr>
            <a:graphicFrameLocks noGrp="1"/>
          </p:cNvGraphicFramePr>
          <p:nvPr>
            <p:ph sz="quarter" idx="1"/>
          </p:nvPr>
        </p:nvGraphicFramePr>
        <p:xfrm>
          <a:off x="914400" y="1981200"/>
          <a:ext cx="7772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4174</TotalTime>
  <Words>1966</Words>
  <Application>Microsoft Office PowerPoint</Application>
  <PresentationFormat>On-screen Show (4:3)</PresentationFormat>
  <Paragraphs>151</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Equity</vt:lpstr>
      <vt:lpstr>Understanding Behaviour Change</vt:lpstr>
      <vt:lpstr>Objectives</vt:lpstr>
      <vt:lpstr>Transtheoretical Model of Behaviour Change</vt:lpstr>
      <vt:lpstr>Transtheoretical Model of Behaviour Change: Techniques</vt:lpstr>
      <vt:lpstr>Techniques for the Pre-Contemplation Phase</vt:lpstr>
      <vt:lpstr>Person in Contemplation Phase</vt:lpstr>
      <vt:lpstr>Techniques for the Preparation Phase</vt:lpstr>
      <vt:lpstr>Person in Action Phase</vt:lpstr>
      <vt:lpstr>Techniques for the Maintenance Phase</vt:lpstr>
      <vt:lpstr>Relapse</vt:lpstr>
      <vt:lpstr>ACTIVITY </vt:lpstr>
      <vt:lpstr>ACTIVITY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Basics of Antiretroviral Therapy</dc:title>
  <dc:creator>Rajesh Singh</dc:creator>
  <cp:lastModifiedBy>Rajesh Singh</cp:lastModifiedBy>
  <cp:revision>478</cp:revision>
  <dcterms:created xsi:type="dcterms:W3CDTF">2006-08-16T00:00:00Z</dcterms:created>
  <dcterms:modified xsi:type="dcterms:W3CDTF">2011-09-07T14:58:02Z</dcterms:modified>
</cp:coreProperties>
</file>