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3" r:id="rId1"/>
  </p:sldMasterIdLst>
  <p:notesMasterIdLst>
    <p:notesMasterId r:id="rId29"/>
  </p:notesMasterIdLst>
  <p:sldIdLst>
    <p:sldId id="314" r:id="rId2"/>
    <p:sldId id="273" r:id="rId3"/>
    <p:sldId id="306" r:id="rId4"/>
    <p:sldId id="307" r:id="rId5"/>
    <p:sldId id="324" r:id="rId6"/>
    <p:sldId id="285" r:id="rId7"/>
    <p:sldId id="315" r:id="rId8"/>
    <p:sldId id="288" r:id="rId9"/>
    <p:sldId id="292" r:id="rId10"/>
    <p:sldId id="291" r:id="rId11"/>
    <p:sldId id="290" r:id="rId12"/>
    <p:sldId id="293" r:id="rId13"/>
    <p:sldId id="321" r:id="rId14"/>
    <p:sldId id="296" r:id="rId15"/>
    <p:sldId id="297" r:id="rId16"/>
    <p:sldId id="298" r:id="rId17"/>
    <p:sldId id="325" r:id="rId18"/>
    <p:sldId id="323" r:id="rId19"/>
    <p:sldId id="308" r:id="rId20"/>
    <p:sldId id="309" r:id="rId21"/>
    <p:sldId id="318" r:id="rId22"/>
    <p:sldId id="319" r:id="rId23"/>
    <p:sldId id="310" r:id="rId24"/>
    <p:sldId id="320" r:id="rId25"/>
    <p:sldId id="313" r:id="rId26"/>
    <p:sldId id="327" r:id="rId27"/>
    <p:sldId id="328" r:id="rId28"/>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modifyVerifier cryptProviderType="rsaFull" cryptAlgorithmClass="hash" cryptAlgorithmType="typeAny" cryptAlgorithmSid="4" spinCount="100000" saltData="R3Z3xGVkPPujEmklakGC/A==" hashData="YtClyf9ZArz5Cs0xVPSPoCjadhI="/>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CCCCFF"/>
    <a:srgbClr val="DFEFFD"/>
    <a:srgbClr val="C2C2C2"/>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371" autoAdjust="0"/>
  </p:normalViewPr>
  <p:slideViewPr>
    <p:cSldViewPr>
      <p:cViewPr>
        <p:scale>
          <a:sx n="70" d="100"/>
          <a:sy n="70" d="100"/>
        </p:scale>
        <p:origin x="-1374" y="4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72"/>
    </p:cViewPr>
  </p:sorterViewPr>
  <p:notesViewPr>
    <p:cSldViewPr>
      <p:cViewPr>
        <p:scale>
          <a:sx n="100" d="100"/>
          <a:sy n="100" d="100"/>
        </p:scale>
        <p:origin x="-798" y="354"/>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C0B903-2F4F-4A14-B2E6-83FBB20AF3B9}"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891A072C-D12C-4D27-BBBA-15F3248E53E9}">
      <dgm:prSet phldrT="[Text]" custT="1"/>
      <dgm:spPr>
        <a:solidFill>
          <a:schemeClr val="accent1">
            <a:lumMod val="20000"/>
            <a:lumOff val="80000"/>
          </a:schemeClr>
        </a:solidFill>
        <a:ln>
          <a:solidFill>
            <a:schemeClr val="accent1"/>
          </a:solidFill>
        </a:ln>
      </dgm:spPr>
      <dgm:t>
        <a:bodyPr/>
        <a:lstStyle/>
        <a:p>
          <a:pPr marL="53975" indent="0" algn="l">
            <a:tabLst>
              <a:tab pos="3711575" algn="l"/>
            </a:tabLst>
          </a:pPr>
          <a:r>
            <a:rPr lang="en-US" sz="2600" b="1" dirty="0" err="1" smtClean="0">
              <a:solidFill>
                <a:schemeClr val="tx1"/>
              </a:solidFill>
            </a:rPr>
            <a:t>Sero</a:t>
          </a:r>
          <a:r>
            <a:rPr lang="en-US" sz="2600" b="1" dirty="0" smtClean="0">
              <a:solidFill>
                <a:schemeClr val="tx1"/>
              </a:solidFill>
            </a:rPr>
            <a:t>-discordant Couples </a:t>
          </a:r>
        </a:p>
        <a:p>
          <a:pPr marL="53975" indent="0" algn="l">
            <a:tabLst>
              <a:tab pos="3711575" algn="l"/>
            </a:tabLst>
          </a:pPr>
          <a:r>
            <a:rPr lang="en-US" sz="2600" dirty="0" smtClean="0">
              <a:solidFill>
                <a:schemeClr val="tx1"/>
              </a:solidFill>
            </a:rPr>
            <a:t>Couples where one of the partners is HIV-infected and the other is not</a:t>
          </a:r>
          <a:endParaRPr lang="en-US" sz="2600" dirty="0"/>
        </a:p>
      </dgm:t>
    </dgm:pt>
    <dgm:pt modelId="{FAE5A67F-18A6-45B4-A54D-5F2D463C296B}" type="parTrans" cxnId="{89350B6D-4DC8-4BF8-89E6-1F54937BEB87}">
      <dgm:prSet/>
      <dgm:spPr/>
      <dgm:t>
        <a:bodyPr/>
        <a:lstStyle/>
        <a:p>
          <a:endParaRPr lang="en-US"/>
        </a:p>
      </dgm:t>
    </dgm:pt>
    <dgm:pt modelId="{19969C0A-0878-4AE3-8F54-4F620744C399}" type="sibTrans" cxnId="{89350B6D-4DC8-4BF8-89E6-1F54937BEB87}">
      <dgm:prSet/>
      <dgm:spPr/>
      <dgm:t>
        <a:bodyPr/>
        <a:lstStyle/>
        <a:p>
          <a:endParaRPr lang="en-US"/>
        </a:p>
      </dgm:t>
    </dgm:pt>
    <dgm:pt modelId="{29DEE211-2B62-49FD-BBCC-9903DE08C8F1}">
      <dgm:prSet phldrT="[Text]" custT="1"/>
      <dgm:spPr>
        <a:solidFill>
          <a:schemeClr val="accent1">
            <a:lumMod val="20000"/>
            <a:lumOff val="80000"/>
          </a:schemeClr>
        </a:solidFill>
        <a:ln>
          <a:solidFill>
            <a:schemeClr val="accent1"/>
          </a:solidFill>
        </a:ln>
      </dgm:spPr>
      <dgm:t>
        <a:bodyPr/>
        <a:lstStyle/>
        <a:p>
          <a:pPr>
            <a:spcAft>
              <a:spcPts val="600"/>
            </a:spcAft>
          </a:pPr>
          <a:r>
            <a:rPr lang="en-US" sz="2800" b="1" dirty="0" smtClean="0">
              <a:solidFill>
                <a:schemeClr val="tx1"/>
              </a:solidFill>
            </a:rPr>
            <a:t>Male </a:t>
          </a:r>
          <a:r>
            <a:rPr lang="en-US" sz="3200" b="1" dirty="0" smtClean="0">
              <a:solidFill>
                <a:schemeClr val="tx1"/>
              </a:solidFill>
            </a:rPr>
            <a:t>+</a:t>
          </a:r>
          <a:endParaRPr lang="en-US" sz="2800" b="1" dirty="0" smtClean="0">
            <a:solidFill>
              <a:schemeClr val="tx1"/>
            </a:solidFill>
          </a:endParaRPr>
        </a:p>
        <a:p>
          <a:pPr>
            <a:spcAft>
              <a:spcPts val="600"/>
            </a:spcAft>
          </a:pPr>
          <a:r>
            <a:rPr lang="en-US" sz="2800" b="1" dirty="0" smtClean="0">
              <a:solidFill>
                <a:schemeClr val="tx1"/>
              </a:solidFill>
            </a:rPr>
            <a:t>Female </a:t>
          </a:r>
          <a:r>
            <a:rPr lang="en-US" sz="3600" b="1" dirty="0" smtClean="0">
              <a:solidFill>
                <a:schemeClr val="tx1"/>
              </a:solidFill>
            </a:rPr>
            <a:t>-</a:t>
          </a:r>
          <a:endParaRPr lang="en-US" sz="3200" b="1" dirty="0">
            <a:solidFill>
              <a:schemeClr val="tx1"/>
            </a:solidFill>
          </a:endParaRPr>
        </a:p>
      </dgm:t>
    </dgm:pt>
    <dgm:pt modelId="{24368B43-F2B7-4803-9302-439BE8CB76F0}" type="parTrans" cxnId="{6F6BCBD4-C3D0-4281-B6F3-47AEC579AEDF}">
      <dgm:prSet/>
      <dgm:spPr/>
      <dgm:t>
        <a:bodyPr/>
        <a:lstStyle/>
        <a:p>
          <a:endParaRPr lang="en-US"/>
        </a:p>
      </dgm:t>
    </dgm:pt>
    <dgm:pt modelId="{2887A687-5D63-4548-8177-E539A76D026A}" type="sibTrans" cxnId="{6F6BCBD4-C3D0-4281-B6F3-47AEC579AEDF}">
      <dgm:prSet/>
      <dgm:spPr/>
      <dgm:t>
        <a:bodyPr/>
        <a:lstStyle/>
        <a:p>
          <a:endParaRPr lang="en-US"/>
        </a:p>
      </dgm:t>
    </dgm:pt>
    <dgm:pt modelId="{D5C751CF-B39B-43E0-A671-D2229D182117}">
      <dgm:prSet phldrT="[Text]"/>
      <dgm:spPr>
        <a:solidFill>
          <a:schemeClr val="accent1">
            <a:lumMod val="20000"/>
            <a:lumOff val="80000"/>
          </a:schemeClr>
        </a:solidFill>
        <a:ln>
          <a:solidFill>
            <a:schemeClr val="accent1"/>
          </a:solidFill>
        </a:ln>
      </dgm:spPr>
      <dgm:t>
        <a:bodyPr/>
        <a:lstStyle/>
        <a:p>
          <a:r>
            <a:rPr lang="en-US" b="1" dirty="0" smtClean="0">
              <a:solidFill>
                <a:schemeClr val="tx1"/>
              </a:solidFill>
            </a:rPr>
            <a:t>Male -</a:t>
          </a:r>
        </a:p>
        <a:p>
          <a:r>
            <a:rPr lang="en-US" b="1" dirty="0" smtClean="0">
              <a:solidFill>
                <a:schemeClr val="tx1"/>
              </a:solidFill>
            </a:rPr>
            <a:t>Female +</a:t>
          </a:r>
          <a:endParaRPr lang="en-US" dirty="0"/>
        </a:p>
      </dgm:t>
    </dgm:pt>
    <dgm:pt modelId="{47402112-588F-47EF-AD94-D1E5B92E2CE0}" type="parTrans" cxnId="{27613721-42FF-41F8-A67F-2CDA107C1E7E}">
      <dgm:prSet/>
      <dgm:spPr/>
      <dgm:t>
        <a:bodyPr/>
        <a:lstStyle/>
        <a:p>
          <a:endParaRPr lang="en-US"/>
        </a:p>
      </dgm:t>
    </dgm:pt>
    <dgm:pt modelId="{DECC1C2F-859C-40F6-96C0-20367F33C2DF}" type="sibTrans" cxnId="{27613721-42FF-41F8-A67F-2CDA107C1E7E}">
      <dgm:prSet/>
      <dgm:spPr/>
      <dgm:t>
        <a:bodyPr/>
        <a:lstStyle/>
        <a:p>
          <a:endParaRPr lang="en-US"/>
        </a:p>
      </dgm:t>
    </dgm:pt>
    <dgm:pt modelId="{FEF45654-489B-49FC-B89A-C55FC40CF91D}" type="pres">
      <dgm:prSet presAssocID="{E6C0B903-2F4F-4A14-B2E6-83FBB20AF3B9}" presName="diagram" presStyleCnt="0">
        <dgm:presLayoutVars>
          <dgm:chPref val="1"/>
          <dgm:dir/>
          <dgm:animOne val="branch"/>
          <dgm:animLvl val="lvl"/>
          <dgm:resizeHandles val="exact"/>
        </dgm:presLayoutVars>
      </dgm:prSet>
      <dgm:spPr/>
      <dgm:t>
        <a:bodyPr/>
        <a:lstStyle/>
        <a:p>
          <a:endParaRPr lang="en-US"/>
        </a:p>
      </dgm:t>
    </dgm:pt>
    <dgm:pt modelId="{AEFDBE0F-301D-493D-B0BC-73273A723065}" type="pres">
      <dgm:prSet presAssocID="{891A072C-D12C-4D27-BBBA-15F3248E53E9}" presName="root1" presStyleCnt="0"/>
      <dgm:spPr/>
    </dgm:pt>
    <dgm:pt modelId="{3E566144-74F3-4EB2-86FB-E03DE5372794}" type="pres">
      <dgm:prSet presAssocID="{891A072C-D12C-4D27-BBBA-15F3248E53E9}" presName="LevelOneTextNode" presStyleLbl="node0" presStyleIdx="0" presStyleCnt="1" custScaleX="131910" custScaleY="117032" custLinFactNeighborX="309" custLinFactNeighborY="-3505">
        <dgm:presLayoutVars>
          <dgm:chPref val="3"/>
        </dgm:presLayoutVars>
      </dgm:prSet>
      <dgm:spPr/>
      <dgm:t>
        <a:bodyPr/>
        <a:lstStyle/>
        <a:p>
          <a:endParaRPr lang="en-US"/>
        </a:p>
      </dgm:t>
    </dgm:pt>
    <dgm:pt modelId="{38EE0532-CBED-48F6-834D-FB5A2079AF54}" type="pres">
      <dgm:prSet presAssocID="{891A072C-D12C-4D27-BBBA-15F3248E53E9}" presName="level2hierChild" presStyleCnt="0"/>
      <dgm:spPr/>
    </dgm:pt>
    <dgm:pt modelId="{41332E72-7212-4B7F-84E5-A4E6ACE08E82}" type="pres">
      <dgm:prSet presAssocID="{24368B43-F2B7-4803-9302-439BE8CB76F0}" presName="conn2-1" presStyleLbl="parChTrans1D2" presStyleIdx="0" presStyleCnt="2"/>
      <dgm:spPr/>
      <dgm:t>
        <a:bodyPr/>
        <a:lstStyle/>
        <a:p>
          <a:endParaRPr lang="en-US"/>
        </a:p>
      </dgm:t>
    </dgm:pt>
    <dgm:pt modelId="{B845F1A1-2B7D-417A-A14F-ADB296613D94}" type="pres">
      <dgm:prSet presAssocID="{24368B43-F2B7-4803-9302-439BE8CB76F0}" presName="connTx" presStyleLbl="parChTrans1D2" presStyleIdx="0" presStyleCnt="2"/>
      <dgm:spPr/>
      <dgm:t>
        <a:bodyPr/>
        <a:lstStyle/>
        <a:p>
          <a:endParaRPr lang="en-US"/>
        </a:p>
      </dgm:t>
    </dgm:pt>
    <dgm:pt modelId="{7C207C29-3D78-40F2-8D7E-172AFADD7717}" type="pres">
      <dgm:prSet presAssocID="{29DEE211-2B62-49FD-BBCC-9903DE08C8F1}" presName="root2" presStyleCnt="0"/>
      <dgm:spPr/>
    </dgm:pt>
    <dgm:pt modelId="{B062976F-4C82-4099-813E-D847589BC087}" type="pres">
      <dgm:prSet presAssocID="{29DEE211-2B62-49FD-BBCC-9903DE08C8F1}" presName="LevelTwoTextNode" presStyleLbl="node2" presStyleIdx="0" presStyleCnt="2" custScaleX="68755" custScaleY="62423">
        <dgm:presLayoutVars>
          <dgm:chPref val="3"/>
        </dgm:presLayoutVars>
      </dgm:prSet>
      <dgm:spPr/>
      <dgm:t>
        <a:bodyPr/>
        <a:lstStyle/>
        <a:p>
          <a:endParaRPr lang="en-US"/>
        </a:p>
      </dgm:t>
    </dgm:pt>
    <dgm:pt modelId="{28E65291-7C5B-4616-A693-9F785D72A03B}" type="pres">
      <dgm:prSet presAssocID="{29DEE211-2B62-49FD-BBCC-9903DE08C8F1}" presName="level3hierChild" presStyleCnt="0"/>
      <dgm:spPr/>
    </dgm:pt>
    <dgm:pt modelId="{D0688746-E514-48C6-8DFE-DB24E5033991}" type="pres">
      <dgm:prSet presAssocID="{47402112-588F-47EF-AD94-D1E5B92E2CE0}" presName="conn2-1" presStyleLbl="parChTrans1D2" presStyleIdx="1" presStyleCnt="2"/>
      <dgm:spPr/>
      <dgm:t>
        <a:bodyPr/>
        <a:lstStyle/>
        <a:p>
          <a:endParaRPr lang="en-US"/>
        </a:p>
      </dgm:t>
    </dgm:pt>
    <dgm:pt modelId="{DA695393-C23D-4630-9A49-391C4E81AF97}" type="pres">
      <dgm:prSet presAssocID="{47402112-588F-47EF-AD94-D1E5B92E2CE0}" presName="connTx" presStyleLbl="parChTrans1D2" presStyleIdx="1" presStyleCnt="2"/>
      <dgm:spPr/>
      <dgm:t>
        <a:bodyPr/>
        <a:lstStyle/>
        <a:p>
          <a:endParaRPr lang="en-US"/>
        </a:p>
      </dgm:t>
    </dgm:pt>
    <dgm:pt modelId="{D50FF72D-1FB7-4B04-88AE-9BE7F0071E41}" type="pres">
      <dgm:prSet presAssocID="{D5C751CF-B39B-43E0-A671-D2229D182117}" presName="root2" presStyleCnt="0"/>
      <dgm:spPr/>
    </dgm:pt>
    <dgm:pt modelId="{A606D6DE-90E1-4503-A434-7C7044F51398}" type="pres">
      <dgm:prSet presAssocID="{D5C751CF-B39B-43E0-A671-D2229D182117}" presName="LevelTwoTextNode" presStyleLbl="node2" presStyleIdx="1" presStyleCnt="2" custScaleX="68755" custScaleY="62423">
        <dgm:presLayoutVars>
          <dgm:chPref val="3"/>
        </dgm:presLayoutVars>
      </dgm:prSet>
      <dgm:spPr/>
      <dgm:t>
        <a:bodyPr/>
        <a:lstStyle/>
        <a:p>
          <a:endParaRPr lang="en-US"/>
        </a:p>
      </dgm:t>
    </dgm:pt>
    <dgm:pt modelId="{4033C9B6-F4B3-43B5-AAD3-6517CF117AEC}" type="pres">
      <dgm:prSet presAssocID="{D5C751CF-B39B-43E0-A671-D2229D182117}" presName="level3hierChild" presStyleCnt="0"/>
      <dgm:spPr/>
    </dgm:pt>
  </dgm:ptLst>
  <dgm:cxnLst>
    <dgm:cxn modelId="{61DC9BF9-42DD-4668-A5B4-A3B68E15C14A}" type="presOf" srcId="{29DEE211-2B62-49FD-BBCC-9903DE08C8F1}" destId="{B062976F-4C82-4099-813E-D847589BC087}" srcOrd="0" destOrd="0" presId="urn:microsoft.com/office/officeart/2005/8/layout/hierarchy2"/>
    <dgm:cxn modelId="{82409C48-CDFF-44D8-88AE-5202062F9E70}" type="presOf" srcId="{47402112-588F-47EF-AD94-D1E5B92E2CE0}" destId="{DA695393-C23D-4630-9A49-391C4E81AF97}" srcOrd="1" destOrd="0" presId="urn:microsoft.com/office/officeart/2005/8/layout/hierarchy2"/>
    <dgm:cxn modelId="{B0EE6E4A-A966-4CF1-B139-9EFA5763DF12}" type="presOf" srcId="{24368B43-F2B7-4803-9302-439BE8CB76F0}" destId="{B845F1A1-2B7D-417A-A14F-ADB296613D94}" srcOrd="1" destOrd="0" presId="urn:microsoft.com/office/officeart/2005/8/layout/hierarchy2"/>
    <dgm:cxn modelId="{27613721-42FF-41F8-A67F-2CDA107C1E7E}" srcId="{891A072C-D12C-4D27-BBBA-15F3248E53E9}" destId="{D5C751CF-B39B-43E0-A671-D2229D182117}" srcOrd="1" destOrd="0" parTransId="{47402112-588F-47EF-AD94-D1E5B92E2CE0}" sibTransId="{DECC1C2F-859C-40F6-96C0-20367F33C2DF}"/>
    <dgm:cxn modelId="{09E121B3-AA76-4DB5-BC35-A83AE762131F}" type="presOf" srcId="{47402112-588F-47EF-AD94-D1E5B92E2CE0}" destId="{D0688746-E514-48C6-8DFE-DB24E5033991}" srcOrd="0" destOrd="0" presId="urn:microsoft.com/office/officeart/2005/8/layout/hierarchy2"/>
    <dgm:cxn modelId="{0C9AE0E9-595D-48D6-98D1-7AE514D16817}" type="presOf" srcId="{E6C0B903-2F4F-4A14-B2E6-83FBB20AF3B9}" destId="{FEF45654-489B-49FC-B89A-C55FC40CF91D}" srcOrd="0" destOrd="0" presId="urn:microsoft.com/office/officeart/2005/8/layout/hierarchy2"/>
    <dgm:cxn modelId="{89350B6D-4DC8-4BF8-89E6-1F54937BEB87}" srcId="{E6C0B903-2F4F-4A14-B2E6-83FBB20AF3B9}" destId="{891A072C-D12C-4D27-BBBA-15F3248E53E9}" srcOrd="0" destOrd="0" parTransId="{FAE5A67F-18A6-45B4-A54D-5F2D463C296B}" sibTransId="{19969C0A-0878-4AE3-8F54-4F620744C399}"/>
    <dgm:cxn modelId="{EC6CCCF9-B419-49AE-A27C-4CBB5B7482B1}" type="presOf" srcId="{D5C751CF-B39B-43E0-A671-D2229D182117}" destId="{A606D6DE-90E1-4503-A434-7C7044F51398}" srcOrd="0" destOrd="0" presId="urn:microsoft.com/office/officeart/2005/8/layout/hierarchy2"/>
    <dgm:cxn modelId="{6F6BCBD4-C3D0-4281-B6F3-47AEC579AEDF}" srcId="{891A072C-D12C-4D27-BBBA-15F3248E53E9}" destId="{29DEE211-2B62-49FD-BBCC-9903DE08C8F1}" srcOrd="0" destOrd="0" parTransId="{24368B43-F2B7-4803-9302-439BE8CB76F0}" sibTransId="{2887A687-5D63-4548-8177-E539A76D026A}"/>
    <dgm:cxn modelId="{F655607B-6B0C-40E4-8AE3-51722D20E2A0}" type="presOf" srcId="{24368B43-F2B7-4803-9302-439BE8CB76F0}" destId="{41332E72-7212-4B7F-84E5-A4E6ACE08E82}" srcOrd="0" destOrd="0" presId="urn:microsoft.com/office/officeart/2005/8/layout/hierarchy2"/>
    <dgm:cxn modelId="{A07BE4EC-7DF2-4742-B377-2DDC4117DE1A}" type="presOf" srcId="{891A072C-D12C-4D27-BBBA-15F3248E53E9}" destId="{3E566144-74F3-4EB2-86FB-E03DE5372794}" srcOrd="0" destOrd="0" presId="urn:microsoft.com/office/officeart/2005/8/layout/hierarchy2"/>
    <dgm:cxn modelId="{54211127-A783-4185-83D4-750C19CB67BC}" type="presParOf" srcId="{FEF45654-489B-49FC-B89A-C55FC40CF91D}" destId="{AEFDBE0F-301D-493D-B0BC-73273A723065}" srcOrd="0" destOrd="0" presId="urn:microsoft.com/office/officeart/2005/8/layout/hierarchy2"/>
    <dgm:cxn modelId="{5DA5CB62-6A5E-4680-A422-906CFBAB7D62}" type="presParOf" srcId="{AEFDBE0F-301D-493D-B0BC-73273A723065}" destId="{3E566144-74F3-4EB2-86FB-E03DE5372794}" srcOrd="0" destOrd="0" presId="urn:microsoft.com/office/officeart/2005/8/layout/hierarchy2"/>
    <dgm:cxn modelId="{2DA0BCF9-11B9-4FC9-82BB-CF3F753342BA}" type="presParOf" srcId="{AEFDBE0F-301D-493D-B0BC-73273A723065}" destId="{38EE0532-CBED-48F6-834D-FB5A2079AF54}" srcOrd="1" destOrd="0" presId="urn:microsoft.com/office/officeart/2005/8/layout/hierarchy2"/>
    <dgm:cxn modelId="{B07D12F0-5C95-4AB8-B900-1AF945C740F5}" type="presParOf" srcId="{38EE0532-CBED-48F6-834D-FB5A2079AF54}" destId="{41332E72-7212-4B7F-84E5-A4E6ACE08E82}" srcOrd="0" destOrd="0" presId="urn:microsoft.com/office/officeart/2005/8/layout/hierarchy2"/>
    <dgm:cxn modelId="{D0FF6F99-740A-44E4-8995-6607AC183BFD}" type="presParOf" srcId="{41332E72-7212-4B7F-84E5-A4E6ACE08E82}" destId="{B845F1A1-2B7D-417A-A14F-ADB296613D94}" srcOrd="0" destOrd="0" presId="urn:microsoft.com/office/officeart/2005/8/layout/hierarchy2"/>
    <dgm:cxn modelId="{BDD84E51-3938-489A-A775-4B0BE40869C2}" type="presParOf" srcId="{38EE0532-CBED-48F6-834D-FB5A2079AF54}" destId="{7C207C29-3D78-40F2-8D7E-172AFADD7717}" srcOrd="1" destOrd="0" presId="urn:microsoft.com/office/officeart/2005/8/layout/hierarchy2"/>
    <dgm:cxn modelId="{517C1451-299D-497A-8C20-7329C966F6F5}" type="presParOf" srcId="{7C207C29-3D78-40F2-8D7E-172AFADD7717}" destId="{B062976F-4C82-4099-813E-D847589BC087}" srcOrd="0" destOrd="0" presId="urn:microsoft.com/office/officeart/2005/8/layout/hierarchy2"/>
    <dgm:cxn modelId="{5EEE7112-D107-4B7D-8E97-694C3D6C1903}" type="presParOf" srcId="{7C207C29-3D78-40F2-8D7E-172AFADD7717}" destId="{28E65291-7C5B-4616-A693-9F785D72A03B}" srcOrd="1" destOrd="0" presId="urn:microsoft.com/office/officeart/2005/8/layout/hierarchy2"/>
    <dgm:cxn modelId="{54D034ED-06C1-4162-90AD-D3351601C8BB}" type="presParOf" srcId="{38EE0532-CBED-48F6-834D-FB5A2079AF54}" destId="{D0688746-E514-48C6-8DFE-DB24E5033991}" srcOrd="2" destOrd="0" presId="urn:microsoft.com/office/officeart/2005/8/layout/hierarchy2"/>
    <dgm:cxn modelId="{08E93931-4B59-4885-A8C4-D0554D14823B}" type="presParOf" srcId="{D0688746-E514-48C6-8DFE-DB24E5033991}" destId="{DA695393-C23D-4630-9A49-391C4E81AF97}" srcOrd="0" destOrd="0" presId="urn:microsoft.com/office/officeart/2005/8/layout/hierarchy2"/>
    <dgm:cxn modelId="{DEF8FBA5-8778-4168-8C65-B2AA2A6C9EB5}" type="presParOf" srcId="{38EE0532-CBED-48F6-834D-FB5A2079AF54}" destId="{D50FF72D-1FB7-4B04-88AE-9BE7F0071E41}" srcOrd="3" destOrd="0" presId="urn:microsoft.com/office/officeart/2005/8/layout/hierarchy2"/>
    <dgm:cxn modelId="{C0D4E921-2C4C-4FD5-82CF-22A798969225}" type="presParOf" srcId="{D50FF72D-1FB7-4B04-88AE-9BE7F0071E41}" destId="{A606D6DE-90E1-4503-A434-7C7044F51398}" srcOrd="0" destOrd="0" presId="urn:microsoft.com/office/officeart/2005/8/layout/hierarchy2"/>
    <dgm:cxn modelId="{DC7A989F-C8DE-4F7F-86C3-38A4D28F1265}" type="presParOf" srcId="{D50FF72D-1FB7-4B04-88AE-9BE7F0071E41}" destId="{4033C9B6-F4B3-43B5-AAD3-6517CF117AEC}" srcOrd="1" destOrd="0" presId="urn:microsoft.com/office/officeart/2005/8/layout/hierarchy2"/>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C0B903-2F4F-4A14-B2E6-83FBB20AF3B9}"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891A072C-D12C-4D27-BBBA-15F3248E53E9}">
      <dgm:prSet phldrT="[Text]" custT="1"/>
      <dgm:spPr>
        <a:solidFill>
          <a:schemeClr val="accent2">
            <a:lumMod val="20000"/>
            <a:lumOff val="80000"/>
          </a:schemeClr>
        </a:solidFill>
        <a:ln>
          <a:solidFill>
            <a:schemeClr val="accent1"/>
          </a:solidFill>
        </a:ln>
      </dgm:spPr>
      <dgm:t>
        <a:bodyPr/>
        <a:lstStyle/>
        <a:p>
          <a:pPr marL="109538" indent="0" algn="l"/>
          <a:r>
            <a:rPr lang="en-US" sz="2600" b="1" dirty="0" err="1" smtClean="0">
              <a:solidFill>
                <a:schemeClr val="tx1"/>
              </a:solidFill>
            </a:rPr>
            <a:t>Sero</a:t>
          </a:r>
          <a:r>
            <a:rPr lang="en-US" sz="2600" b="1" dirty="0" smtClean="0">
              <a:solidFill>
                <a:schemeClr val="tx1"/>
              </a:solidFill>
            </a:rPr>
            <a:t>-concordant Couples</a:t>
          </a:r>
        </a:p>
        <a:p>
          <a:pPr marL="109538" indent="0" algn="l"/>
          <a:r>
            <a:rPr lang="en-US" sz="2600" dirty="0" smtClean="0">
              <a:solidFill>
                <a:schemeClr val="tx1"/>
              </a:solidFill>
            </a:rPr>
            <a:t>Couples whose </a:t>
          </a:r>
          <a:r>
            <a:rPr lang="en-US" sz="2600" dirty="0" err="1" smtClean="0">
              <a:solidFill>
                <a:schemeClr val="tx1"/>
              </a:solidFill>
            </a:rPr>
            <a:t>sero</a:t>
          </a:r>
          <a:r>
            <a:rPr lang="en-US" sz="2600" dirty="0" smtClean="0">
              <a:solidFill>
                <a:schemeClr val="tx1"/>
              </a:solidFill>
            </a:rPr>
            <a:t>-status is the same.</a:t>
          </a:r>
          <a:endParaRPr lang="en-US" sz="2600" dirty="0"/>
        </a:p>
      </dgm:t>
    </dgm:pt>
    <dgm:pt modelId="{FAE5A67F-18A6-45B4-A54D-5F2D463C296B}" type="parTrans" cxnId="{89350B6D-4DC8-4BF8-89E6-1F54937BEB87}">
      <dgm:prSet/>
      <dgm:spPr/>
      <dgm:t>
        <a:bodyPr/>
        <a:lstStyle/>
        <a:p>
          <a:endParaRPr lang="en-US"/>
        </a:p>
      </dgm:t>
    </dgm:pt>
    <dgm:pt modelId="{19969C0A-0878-4AE3-8F54-4F620744C399}" type="sibTrans" cxnId="{89350B6D-4DC8-4BF8-89E6-1F54937BEB87}">
      <dgm:prSet/>
      <dgm:spPr/>
      <dgm:t>
        <a:bodyPr/>
        <a:lstStyle/>
        <a:p>
          <a:endParaRPr lang="en-US"/>
        </a:p>
      </dgm:t>
    </dgm:pt>
    <dgm:pt modelId="{29DEE211-2B62-49FD-BBCC-9903DE08C8F1}">
      <dgm:prSet phldrT="[Text]" custT="1"/>
      <dgm:spPr>
        <a:solidFill>
          <a:schemeClr val="accent2">
            <a:lumMod val="20000"/>
            <a:lumOff val="80000"/>
          </a:schemeClr>
        </a:solidFill>
        <a:ln>
          <a:solidFill>
            <a:schemeClr val="accent1"/>
          </a:solidFill>
        </a:ln>
      </dgm:spPr>
      <dgm:t>
        <a:bodyPr/>
        <a:lstStyle/>
        <a:p>
          <a:pPr>
            <a:spcAft>
              <a:spcPts val="600"/>
            </a:spcAft>
          </a:pPr>
          <a:r>
            <a:rPr lang="en-US" sz="2400" b="1" dirty="0" smtClean="0">
              <a:solidFill>
                <a:schemeClr val="tx1"/>
              </a:solidFill>
            </a:rPr>
            <a:t>Positive concordant</a:t>
          </a:r>
          <a:endParaRPr lang="en-US" sz="2800" b="1" dirty="0">
            <a:solidFill>
              <a:schemeClr val="tx1"/>
            </a:solidFill>
          </a:endParaRPr>
        </a:p>
      </dgm:t>
    </dgm:pt>
    <dgm:pt modelId="{24368B43-F2B7-4803-9302-439BE8CB76F0}" type="parTrans" cxnId="{6F6BCBD4-C3D0-4281-B6F3-47AEC579AEDF}">
      <dgm:prSet/>
      <dgm:spPr/>
      <dgm:t>
        <a:bodyPr/>
        <a:lstStyle/>
        <a:p>
          <a:endParaRPr lang="en-US"/>
        </a:p>
      </dgm:t>
    </dgm:pt>
    <dgm:pt modelId="{2887A687-5D63-4548-8177-E539A76D026A}" type="sibTrans" cxnId="{6F6BCBD4-C3D0-4281-B6F3-47AEC579AEDF}">
      <dgm:prSet/>
      <dgm:spPr/>
      <dgm:t>
        <a:bodyPr/>
        <a:lstStyle/>
        <a:p>
          <a:endParaRPr lang="en-US"/>
        </a:p>
      </dgm:t>
    </dgm:pt>
    <dgm:pt modelId="{D5C751CF-B39B-43E0-A671-D2229D182117}">
      <dgm:prSet phldrT="[Text]" custT="1"/>
      <dgm:spPr>
        <a:solidFill>
          <a:schemeClr val="accent2">
            <a:lumMod val="20000"/>
            <a:lumOff val="80000"/>
          </a:schemeClr>
        </a:solidFill>
        <a:ln>
          <a:solidFill>
            <a:schemeClr val="accent1"/>
          </a:solidFill>
        </a:ln>
      </dgm:spPr>
      <dgm:t>
        <a:bodyPr/>
        <a:lstStyle/>
        <a:p>
          <a:pPr>
            <a:spcAft>
              <a:spcPts val="600"/>
            </a:spcAft>
          </a:pPr>
          <a:r>
            <a:rPr lang="en-US" sz="2400" b="1" dirty="0" smtClean="0">
              <a:solidFill>
                <a:schemeClr val="tx1"/>
              </a:solidFill>
            </a:rPr>
            <a:t>Negative concordant</a:t>
          </a:r>
        </a:p>
      </dgm:t>
    </dgm:pt>
    <dgm:pt modelId="{47402112-588F-47EF-AD94-D1E5B92E2CE0}" type="parTrans" cxnId="{27613721-42FF-41F8-A67F-2CDA107C1E7E}">
      <dgm:prSet/>
      <dgm:spPr/>
      <dgm:t>
        <a:bodyPr/>
        <a:lstStyle/>
        <a:p>
          <a:endParaRPr lang="en-US"/>
        </a:p>
      </dgm:t>
    </dgm:pt>
    <dgm:pt modelId="{DECC1C2F-859C-40F6-96C0-20367F33C2DF}" type="sibTrans" cxnId="{27613721-42FF-41F8-A67F-2CDA107C1E7E}">
      <dgm:prSet/>
      <dgm:spPr/>
      <dgm:t>
        <a:bodyPr/>
        <a:lstStyle/>
        <a:p>
          <a:endParaRPr lang="en-US"/>
        </a:p>
      </dgm:t>
    </dgm:pt>
    <dgm:pt modelId="{FEF45654-489B-49FC-B89A-C55FC40CF91D}" type="pres">
      <dgm:prSet presAssocID="{E6C0B903-2F4F-4A14-B2E6-83FBB20AF3B9}" presName="diagram" presStyleCnt="0">
        <dgm:presLayoutVars>
          <dgm:chPref val="1"/>
          <dgm:dir/>
          <dgm:animOne val="branch"/>
          <dgm:animLvl val="lvl"/>
          <dgm:resizeHandles val="exact"/>
        </dgm:presLayoutVars>
      </dgm:prSet>
      <dgm:spPr/>
      <dgm:t>
        <a:bodyPr/>
        <a:lstStyle/>
        <a:p>
          <a:endParaRPr lang="en-US"/>
        </a:p>
      </dgm:t>
    </dgm:pt>
    <dgm:pt modelId="{AEFDBE0F-301D-493D-B0BC-73273A723065}" type="pres">
      <dgm:prSet presAssocID="{891A072C-D12C-4D27-BBBA-15F3248E53E9}" presName="root1" presStyleCnt="0"/>
      <dgm:spPr/>
    </dgm:pt>
    <dgm:pt modelId="{3E566144-74F3-4EB2-86FB-E03DE5372794}" type="pres">
      <dgm:prSet presAssocID="{891A072C-D12C-4D27-BBBA-15F3248E53E9}" presName="LevelOneTextNode" presStyleLbl="node0" presStyleIdx="0" presStyleCnt="1" custScaleX="131331" custScaleY="87043" custLinFactNeighborX="-55" custLinFactNeighborY="-6497">
        <dgm:presLayoutVars>
          <dgm:chPref val="3"/>
        </dgm:presLayoutVars>
      </dgm:prSet>
      <dgm:spPr/>
      <dgm:t>
        <a:bodyPr/>
        <a:lstStyle/>
        <a:p>
          <a:endParaRPr lang="en-US"/>
        </a:p>
      </dgm:t>
    </dgm:pt>
    <dgm:pt modelId="{38EE0532-CBED-48F6-834D-FB5A2079AF54}" type="pres">
      <dgm:prSet presAssocID="{891A072C-D12C-4D27-BBBA-15F3248E53E9}" presName="level2hierChild" presStyleCnt="0"/>
      <dgm:spPr/>
    </dgm:pt>
    <dgm:pt modelId="{41332E72-7212-4B7F-84E5-A4E6ACE08E82}" type="pres">
      <dgm:prSet presAssocID="{24368B43-F2B7-4803-9302-439BE8CB76F0}" presName="conn2-1" presStyleLbl="parChTrans1D2" presStyleIdx="0" presStyleCnt="2"/>
      <dgm:spPr/>
      <dgm:t>
        <a:bodyPr/>
        <a:lstStyle/>
        <a:p>
          <a:endParaRPr lang="en-US"/>
        </a:p>
      </dgm:t>
    </dgm:pt>
    <dgm:pt modelId="{B845F1A1-2B7D-417A-A14F-ADB296613D94}" type="pres">
      <dgm:prSet presAssocID="{24368B43-F2B7-4803-9302-439BE8CB76F0}" presName="connTx" presStyleLbl="parChTrans1D2" presStyleIdx="0" presStyleCnt="2"/>
      <dgm:spPr/>
      <dgm:t>
        <a:bodyPr/>
        <a:lstStyle/>
        <a:p>
          <a:endParaRPr lang="en-US"/>
        </a:p>
      </dgm:t>
    </dgm:pt>
    <dgm:pt modelId="{7C207C29-3D78-40F2-8D7E-172AFADD7717}" type="pres">
      <dgm:prSet presAssocID="{29DEE211-2B62-49FD-BBCC-9903DE08C8F1}" presName="root2" presStyleCnt="0"/>
      <dgm:spPr/>
    </dgm:pt>
    <dgm:pt modelId="{B062976F-4C82-4099-813E-D847589BC087}" type="pres">
      <dgm:prSet presAssocID="{29DEE211-2B62-49FD-BBCC-9903DE08C8F1}" presName="LevelTwoTextNode" presStyleLbl="node2" presStyleIdx="0" presStyleCnt="2" custScaleX="68755" custScaleY="62423" custLinFactNeighborX="12185" custLinFactNeighborY="-91">
        <dgm:presLayoutVars>
          <dgm:chPref val="3"/>
        </dgm:presLayoutVars>
      </dgm:prSet>
      <dgm:spPr/>
      <dgm:t>
        <a:bodyPr/>
        <a:lstStyle/>
        <a:p>
          <a:endParaRPr lang="en-US"/>
        </a:p>
      </dgm:t>
    </dgm:pt>
    <dgm:pt modelId="{28E65291-7C5B-4616-A693-9F785D72A03B}" type="pres">
      <dgm:prSet presAssocID="{29DEE211-2B62-49FD-BBCC-9903DE08C8F1}" presName="level3hierChild" presStyleCnt="0"/>
      <dgm:spPr/>
    </dgm:pt>
    <dgm:pt modelId="{D0688746-E514-48C6-8DFE-DB24E5033991}" type="pres">
      <dgm:prSet presAssocID="{47402112-588F-47EF-AD94-D1E5B92E2CE0}" presName="conn2-1" presStyleLbl="parChTrans1D2" presStyleIdx="1" presStyleCnt="2"/>
      <dgm:spPr/>
      <dgm:t>
        <a:bodyPr/>
        <a:lstStyle/>
        <a:p>
          <a:endParaRPr lang="en-US"/>
        </a:p>
      </dgm:t>
    </dgm:pt>
    <dgm:pt modelId="{DA695393-C23D-4630-9A49-391C4E81AF97}" type="pres">
      <dgm:prSet presAssocID="{47402112-588F-47EF-AD94-D1E5B92E2CE0}" presName="connTx" presStyleLbl="parChTrans1D2" presStyleIdx="1" presStyleCnt="2"/>
      <dgm:spPr/>
      <dgm:t>
        <a:bodyPr/>
        <a:lstStyle/>
        <a:p>
          <a:endParaRPr lang="en-US"/>
        </a:p>
      </dgm:t>
    </dgm:pt>
    <dgm:pt modelId="{D50FF72D-1FB7-4B04-88AE-9BE7F0071E41}" type="pres">
      <dgm:prSet presAssocID="{D5C751CF-B39B-43E0-A671-D2229D182117}" presName="root2" presStyleCnt="0"/>
      <dgm:spPr/>
    </dgm:pt>
    <dgm:pt modelId="{A606D6DE-90E1-4503-A434-7C7044F51398}" type="pres">
      <dgm:prSet presAssocID="{D5C751CF-B39B-43E0-A671-D2229D182117}" presName="LevelTwoTextNode" presStyleLbl="node2" presStyleIdx="1" presStyleCnt="2" custScaleX="68755" custScaleY="62423" custLinFactNeighborX="9685" custLinFactNeighborY="-7500">
        <dgm:presLayoutVars>
          <dgm:chPref val="3"/>
        </dgm:presLayoutVars>
      </dgm:prSet>
      <dgm:spPr/>
      <dgm:t>
        <a:bodyPr/>
        <a:lstStyle/>
        <a:p>
          <a:endParaRPr lang="en-US"/>
        </a:p>
      </dgm:t>
    </dgm:pt>
    <dgm:pt modelId="{4033C9B6-F4B3-43B5-AAD3-6517CF117AEC}" type="pres">
      <dgm:prSet presAssocID="{D5C751CF-B39B-43E0-A671-D2229D182117}" presName="level3hierChild" presStyleCnt="0"/>
      <dgm:spPr/>
    </dgm:pt>
  </dgm:ptLst>
  <dgm:cxnLst>
    <dgm:cxn modelId="{B6617462-DF51-41F9-8559-92B8C13DCD3F}" type="presOf" srcId="{29DEE211-2B62-49FD-BBCC-9903DE08C8F1}" destId="{B062976F-4C82-4099-813E-D847589BC087}" srcOrd="0" destOrd="0" presId="urn:microsoft.com/office/officeart/2005/8/layout/hierarchy2"/>
    <dgm:cxn modelId="{01E42D6D-6E9D-4C4E-BA1B-85CF94439761}" type="presOf" srcId="{E6C0B903-2F4F-4A14-B2E6-83FBB20AF3B9}" destId="{FEF45654-489B-49FC-B89A-C55FC40CF91D}" srcOrd="0" destOrd="0" presId="urn:microsoft.com/office/officeart/2005/8/layout/hierarchy2"/>
    <dgm:cxn modelId="{D20102A3-EAB0-422A-BF0F-E175971183B5}" type="presOf" srcId="{47402112-588F-47EF-AD94-D1E5B92E2CE0}" destId="{D0688746-E514-48C6-8DFE-DB24E5033991}" srcOrd="0" destOrd="0" presId="urn:microsoft.com/office/officeart/2005/8/layout/hierarchy2"/>
    <dgm:cxn modelId="{606007BC-7446-4B5B-9B77-0B0EED412746}" type="presOf" srcId="{24368B43-F2B7-4803-9302-439BE8CB76F0}" destId="{41332E72-7212-4B7F-84E5-A4E6ACE08E82}" srcOrd="0" destOrd="0" presId="urn:microsoft.com/office/officeart/2005/8/layout/hierarchy2"/>
    <dgm:cxn modelId="{27613721-42FF-41F8-A67F-2CDA107C1E7E}" srcId="{891A072C-D12C-4D27-BBBA-15F3248E53E9}" destId="{D5C751CF-B39B-43E0-A671-D2229D182117}" srcOrd="1" destOrd="0" parTransId="{47402112-588F-47EF-AD94-D1E5B92E2CE0}" sibTransId="{DECC1C2F-859C-40F6-96C0-20367F33C2DF}"/>
    <dgm:cxn modelId="{86D107AC-9AED-4FC0-BE02-7BD653F951F8}" type="presOf" srcId="{891A072C-D12C-4D27-BBBA-15F3248E53E9}" destId="{3E566144-74F3-4EB2-86FB-E03DE5372794}" srcOrd="0" destOrd="0" presId="urn:microsoft.com/office/officeart/2005/8/layout/hierarchy2"/>
    <dgm:cxn modelId="{E24CA712-5F53-4EFC-9D9F-2DF9B11EA188}" type="presOf" srcId="{D5C751CF-B39B-43E0-A671-D2229D182117}" destId="{A606D6DE-90E1-4503-A434-7C7044F51398}" srcOrd="0" destOrd="0" presId="urn:microsoft.com/office/officeart/2005/8/layout/hierarchy2"/>
    <dgm:cxn modelId="{89350B6D-4DC8-4BF8-89E6-1F54937BEB87}" srcId="{E6C0B903-2F4F-4A14-B2E6-83FBB20AF3B9}" destId="{891A072C-D12C-4D27-BBBA-15F3248E53E9}" srcOrd="0" destOrd="0" parTransId="{FAE5A67F-18A6-45B4-A54D-5F2D463C296B}" sibTransId="{19969C0A-0878-4AE3-8F54-4F620744C399}"/>
    <dgm:cxn modelId="{6F6BCBD4-C3D0-4281-B6F3-47AEC579AEDF}" srcId="{891A072C-D12C-4D27-BBBA-15F3248E53E9}" destId="{29DEE211-2B62-49FD-BBCC-9903DE08C8F1}" srcOrd="0" destOrd="0" parTransId="{24368B43-F2B7-4803-9302-439BE8CB76F0}" sibTransId="{2887A687-5D63-4548-8177-E539A76D026A}"/>
    <dgm:cxn modelId="{B8A69944-9769-4CDA-BC85-CB082333F9FB}" type="presOf" srcId="{24368B43-F2B7-4803-9302-439BE8CB76F0}" destId="{B845F1A1-2B7D-417A-A14F-ADB296613D94}" srcOrd="1" destOrd="0" presId="urn:microsoft.com/office/officeart/2005/8/layout/hierarchy2"/>
    <dgm:cxn modelId="{6C11E2B8-C917-4001-A714-FEDD3BCC27AA}" type="presOf" srcId="{47402112-588F-47EF-AD94-D1E5B92E2CE0}" destId="{DA695393-C23D-4630-9A49-391C4E81AF97}" srcOrd="1" destOrd="0" presId="urn:microsoft.com/office/officeart/2005/8/layout/hierarchy2"/>
    <dgm:cxn modelId="{59E62EEE-DDBF-4797-966D-38FCDAEC03FE}" type="presParOf" srcId="{FEF45654-489B-49FC-B89A-C55FC40CF91D}" destId="{AEFDBE0F-301D-493D-B0BC-73273A723065}" srcOrd="0" destOrd="0" presId="urn:microsoft.com/office/officeart/2005/8/layout/hierarchy2"/>
    <dgm:cxn modelId="{C2E89CB9-0B67-40B1-BFD0-5D6B564EF045}" type="presParOf" srcId="{AEFDBE0F-301D-493D-B0BC-73273A723065}" destId="{3E566144-74F3-4EB2-86FB-E03DE5372794}" srcOrd="0" destOrd="0" presId="urn:microsoft.com/office/officeart/2005/8/layout/hierarchy2"/>
    <dgm:cxn modelId="{1E3EDA8F-1EC6-4C85-91A7-1759FAF2C841}" type="presParOf" srcId="{AEFDBE0F-301D-493D-B0BC-73273A723065}" destId="{38EE0532-CBED-48F6-834D-FB5A2079AF54}" srcOrd="1" destOrd="0" presId="urn:microsoft.com/office/officeart/2005/8/layout/hierarchy2"/>
    <dgm:cxn modelId="{0C403ABC-FA76-4C0E-BB78-A411F7C9D4B9}" type="presParOf" srcId="{38EE0532-CBED-48F6-834D-FB5A2079AF54}" destId="{41332E72-7212-4B7F-84E5-A4E6ACE08E82}" srcOrd="0" destOrd="0" presId="urn:microsoft.com/office/officeart/2005/8/layout/hierarchy2"/>
    <dgm:cxn modelId="{5DD66DE9-D4BC-41E4-9437-6254B5DB8340}" type="presParOf" srcId="{41332E72-7212-4B7F-84E5-A4E6ACE08E82}" destId="{B845F1A1-2B7D-417A-A14F-ADB296613D94}" srcOrd="0" destOrd="0" presId="urn:microsoft.com/office/officeart/2005/8/layout/hierarchy2"/>
    <dgm:cxn modelId="{CB2CDCDB-3A58-438B-B47D-945D76646490}" type="presParOf" srcId="{38EE0532-CBED-48F6-834D-FB5A2079AF54}" destId="{7C207C29-3D78-40F2-8D7E-172AFADD7717}" srcOrd="1" destOrd="0" presId="urn:microsoft.com/office/officeart/2005/8/layout/hierarchy2"/>
    <dgm:cxn modelId="{70EA699B-0C5B-484A-AA44-032425F20794}" type="presParOf" srcId="{7C207C29-3D78-40F2-8D7E-172AFADD7717}" destId="{B062976F-4C82-4099-813E-D847589BC087}" srcOrd="0" destOrd="0" presId="urn:microsoft.com/office/officeart/2005/8/layout/hierarchy2"/>
    <dgm:cxn modelId="{838A4581-2C86-46B5-AA39-ED283DB17358}" type="presParOf" srcId="{7C207C29-3D78-40F2-8D7E-172AFADD7717}" destId="{28E65291-7C5B-4616-A693-9F785D72A03B}" srcOrd="1" destOrd="0" presId="urn:microsoft.com/office/officeart/2005/8/layout/hierarchy2"/>
    <dgm:cxn modelId="{CF9A3EDE-EE1F-4C82-ACDC-90A5A5ABC9A8}" type="presParOf" srcId="{38EE0532-CBED-48F6-834D-FB5A2079AF54}" destId="{D0688746-E514-48C6-8DFE-DB24E5033991}" srcOrd="2" destOrd="0" presId="urn:microsoft.com/office/officeart/2005/8/layout/hierarchy2"/>
    <dgm:cxn modelId="{0873F7BA-6488-4AE6-A7FC-AC6EC187FD5C}" type="presParOf" srcId="{D0688746-E514-48C6-8DFE-DB24E5033991}" destId="{DA695393-C23D-4630-9A49-391C4E81AF97}" srcOrd="0" destOrd="0" presId="urn:microsoft.com/office/officeart/2005/8/layout/hierarchy2"/>
    <dgm:cxn modelId="{6F18A8A0-6D7F-484A-A041-D9B290F7C0A2}" type="presParOf" srcId="{38EE0532-CBED-48F6-834D-FB5A2079AF54}" destId="{D50FF72D-1FB7-4B04-88AE-9BE7F0071E41}" srcOrd="3" destOrd="0" presId="urn:microsoft.com/office/officeart/2005/8/layout/hierarchy2"/>
    <dgm:cxn modelId="{8CE20099-D352-4EE8-ADE1-B41F32ADB3E3}" type="presParOf" srcId="{D50FF72D-1FB7-4B04-88AE-9BE7F0071E41}" destId="{A606D6DE-90E1-4503-A434-7C7044F51398}" srcOrd="0" destOrd="0" presId="urn:microsoft.com/office/officeart/2005/8/layout/hierarchy2"/>
    <dgm:cxn modelId="{934A6477-C441-43E4-B05D-D7BA55146D3D}" type="presParOf" srcId="{D50FF72D-1FB7-4B04-88AE-9BE7F0071E41}" destId="{4033C9B6-F4B3-43B5-AAD3-6517CF117AEC}" srcOrd="1" destOrd="0" presId="urn:microsoft.com/office/officeart/2005/8/layout/hierarchy2"/>
  </dgm:cxnLst>
  <dgm:bg>
    <a:noFill/>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8DF503-DE78-4CB3-BA84-864F7563C736}" type="doc">
      <dgm:prSet loTypeId="urn:microsoft.com/office/officeart/2005/8/layout/hierarchy5" loCatId="hierarchy" qsTypeId="urn:microsoft.com/office/officeart/2005/8/quickstyle/simple3" qsCatId="simple" csTypeId="urn:microsoft.com/office/officeart/2005/8/colors/colorful4" csCatId="colorful" phldr="1"/>
      <dgm:spPr/>
      <dgm:t>
        <a:bodyPr/>
        <a:lstStyle/>
        <a:p>
          <a:endParaRPr lang="en-IN"/>
        </a:p>
      </dgm:t>
    </dgm:pt>
    <dgm:pt modelId="{A3A53C1A-511D-4DFE-B2B5-041F602802A3}">
      <dgm:prSet phldrT="[Text]" custT="1"/>
      <dgm:spPr>
        <a:solidFill>
          <a:schemeClr val="accent2">
            <a:lumMod val="20000"/>
            <a:lumOff val="80000"/>
          </a:schemeClr>
        </a:solidFill>
      </dgm:spPr>
      <dgm:t>
        <a:bodyPr/>
        <a:lstStyle/>
        <a:p>
          <a:r>
            <a:rPr lang="en-US" sz="2400" b="1" dirty="0" err="1" smtClean="0"/>
            <a:t>Sero</a:t>
          </a:r>
          <a:r>
            <a:rPr lang="en-US" sz="2400" b="1" dirty="0" smtClean="0"/>
            <a:t>-discordance</a:t>
          </a:r>
          <a:endParaRPr lang="en-IN" sz="2400" b="1" dirty="0"/>
        </a:p>
      </dgm:t>
    </dgm:pt>
    <dgm:pt modelId="{56935BBD-14B4-48D8-8F94-98E6B586B39E}" type="parTrans" cxnId="{5B2A50F1-1608-411C-8BC9-958F3B78073D}">
      <dgm:prSet/>
      <dgm:spPr/>
      <dgm:t>
        <a:bodyPr/>
        <a:lstStyle/>
        <a:p>
          <a:endParaRPr lang="en-IN"/>
        </a:p>
      </dgm:t>
    </dgm:pt>
    <dgm:pt modelId="{C69789D6-F2BB-4ABE-B9CD-A32EB02C4335}" type="sibTrans" cxnId="{5B2A50F1-1608-411C-8BC9-958F3B78073D}">
      <dgm:prSet/>
      <dgm:spPr/>
      <dgm:t>
        <a:bodyPr/>
        <a:lstStyle/>
        <a:p>
          <a:endParaRPr lang="en-IN"/>
        </a:p>
      </dgm:t>
    </dgm:pt>
    <dgm:pt modelId="{83A76B14-81EE-48DB-8A10-E6545817B2EE}">
      <dgm:prSet phldrT="[Text]" custT="1"/>
      <dgm:spPr>
        <a:solidFill>
          <a:schemeClr val="bg1">
            <a:lumMod val="85000"/>
          </a:schemeClr>
        </a:solidFill>
      </dgm:spPr>
      <dgm:t>
        <a:bodyPr/>
        <a:lstStyle/>
        <a:p>
          <a:r>
            <a:rPr lang="en-US" sz="2000" b="1" dirty="0" smtClean="0"/>
            <a:t>Biological</a:t>
          </a:r>
          <a:endParaRPr lang="en-IN" sz="2000" b="1" dirty="0"/>
        </a:p>
      </dgm:t>
    </dgm:pt>
    <dgm:pt modelId="{E65373FD-3A73-429C-B7D1-8FFD9F248EF8}" type="parTrans" cxnId="{E78820C2-8D63-40A3-AC80-1DECFE059FBE}">
      <dgm:prSet/>
      <dgm:spPr/>
      <dgm:t>
        <a:bodyPr/>
        <a:lstStyle/>
        <a:p>
          <a:endParaRPr lang="en-IN"/>
        </a:p>
      </dgm:t>
    </dgm:pt>
    <dgm:pt modelId="{4B4AA79D-FB4B-4015-ABC6-27D03AD623C9}" type="sibTrans" cxnId="{E78820C2-8D63-40A3-AC80-1DECFE059FBE}">
      <dgm:prSet/>
      <dgm:spPr/>
      <dgm:t>
        <a:bodyPr/>
        <a:lstStyle/>
        <a:p>
          <a:endParaRPr lang="en-IN"/>
        </a:p>
      </dgm:t>
    </dgm:pt>
    <dgm:pt modelId="{5808F3CF-3A3C-4175-A3E3-477FF1F5F850}">
      <dgm:prSet phldrT="[Text]" custT="1"/>
      <dgm:spPr>
        <a:solidFill>
          <a:srgbClr val="CCCCFF"/>
        </a:solidFill>
      </dgm:spPr>
      <dgm:t>
        <a:bodyPr/>
        <a:lstStyle/>
        <a:p>
          <a:r>
            <a:rPr lang="en-US" sz="1800" b="1" dirty="0" smtClean="0"/>
            <a:t>Gender</a:t>
          </a:r>
          <a:endParaRPr lang="en-IN" sz="1800" b="1" dirty="0"/>
        </a:p>
      </dgm:t>
    </dgm:pt>
    <dgm:pt modelId="{14ACFB04-FAAE-4DAC-BC01-84693021BB65}" type="parTrans" cxnId="{1DE7A6C7-1D2C-466C-92DA-88977B589648}">
      <dgm:prSet/>
      <dgm:spPr/>
      <dgm:t>
        <a:bodyPr/>
        <a:lstStyle/>
        <a:p>
          <a:endParaRPr lang="en-IN"/>
        </a:p>
      </dgm:t>
    </dgm:pt>
    <dgm:pt modelId="{4F838A56-A972-483E-BBCD-836DC01DC2E6}" type="sibTrans" cxnId="{1DE7A6C7-1D2C-466C-92DA-88977B589648}">
      <dgm:prSet/>
      <dgm:spPr/>
      <dgm:t>
        <a:bodyPr/>
        <a:lstStyle/>
        <a:p>
          <a:endParaRPr lang="en-IN"/>
        </a:p>
      </dgm:t>
    </dgm:pt>
    <dgm:pt modelId="{A1A83088-B011-45D8-8AC7-4822B22FDBDE}">
      <dgm:prSet phldrT="[Text]" custT="1"/>
      <dgm:spPr>
        <a:solidFill>
          <a:srgbClr val="CCCCFF"/>
        </a:solidFill>
      </dgm:spPr>
      <dgm:t>
        <a:bodyPr/>
        <a:lstStyle/>
        <a:p>
          <a:r>
            <a:rPr lang="en-US" sz="1800" b="1" dirty="0" smtClean="0"/>
            <a:t>Age &amp; Early debut</a:t>
          </a:r>
          <a:endParaRPr lang="en-IN" sz="1800" b="1" dirty="0"/>
        </a:p>
      </dgm:t>
    </dgm:pt>
    <dgm:pt modelId="{C0B29D6C-1770-4B34-8CB3-94628DDEA7CE}" type="parTrans" cxnId="{BC950C6B-85A9-40A7-8415-6EA639DD29FC}">
      <dgm:prSet/>
      <dgm:spPr/>
      <dgm:t>
        <a:bodyPr/>
        <a:lstStyle/>
        <a:p>
          <a:endParaRPr lang="en-IN"/>
        </a:p>
      </dgm:t>
    </dgm:pt>
    <dgm:pt modelId="{4B49B76C-C661-4D01-A902-C3F17458B013}" type="sibTrans" cxnId="{BC950C6B-85A9-40A7-8415-6EA639DD29FC}">
      <dgm:prSet/>
      <dgm:spPr/>
      <dgm:t>
        <a:bodyPr/>
        <a:lstStyle/>
        <a:p>
          <a:endParaRPr lang="en-IN"/>
        </a:p>
      </dgm:t>
    </dgm:pt>
    <dgm:pt modelId="{E8C8632E-47A0-4486-98F1-60D79EF5C8D3}">
      <dgm:prSet phldrT="[Text]" custT="1"/>
      <dgm:spPr>
        <a:solidFill>
          <a:schemeClr val="bg1">
            <a:lumMod val="85000"/>
          </a:schemeClr>
        </a:solidFill>
      </dgm:spPr>
      <dgm:t>
        <a:bodyPr/>
        <a:lstStyle/>
        <a:p>
          <a:r>
            <a:rPr lang="en-US" sz="2000" b="1" dirty="0" err="1" smtClean="0"/>
            <a:t>Behavioural</a:t>
          </a:r>
          <a:endParaRPr lang="en-IN" sz="2000" b="1" dirty="0"/>
        </a:p>
      </dgm:t>
    </dgm:pt>
    <dgm:pt modelId="{92494EFD-EB9D-4236-8455-D9F7EDD6CC17}" type="parTrans" cxnId="{4A1AC2AB-C271-4C88-9B8C-E857CAED0302}">
      <dgm:prSet/>
      <dgm:spPr/>
      <dgm:t>
        <a:bodyPr/>
        <a:lstStyle/>
        <a:p>
          <a:endParaRPr lang="en-IN"/>
        </a:p>
      </dgm:t>
    </dgm:pt>
    <dgm:pt modelId="{A6EF53BD-7CBF-4E9F-BAC7-F9ADF48496EF}" type="sibTrans" cxnId="{4A1AC2AB-C271-4C88-9B8C-E857CAED0302}">
      <dgm:prSet/>
      <dgm:spPr/>
      <dgm:t>
        <a:bodyPr/>
        <a:lstStyle/>
        <a:p>
          <a:endParaRPr lang="en-IN"/>
        </a:p>
      </dgm:t>
    </dgm:pt>
    <dgm:pt modelId="{A8F2C03C-E39A-4C60-BEAD-0553B8937B06}">
      <dgm:prSet phldrT="[Text]" custT="1"/>
      <dgm:spPr>
        <a:solidFill>
          <a:srgbClr val="CCCCFF"/>
        </a:solidFill>
      </dgm:spPr>
      <dgm:t>
        <a:bodyPr/>
        <a:lstStyle/>
        <a:p>
          <a:r>
            <a:rPr lang="en-US" sz="1800" b="1" dirty="0" smtClean="0"/>
            <a:t>Sex</a:t>
          </a:r>
          <a:endParaRPr lang="en-IN" sz="1800" b="1" dirty="0"/>
        </a:p>
      </dgm:t>
    </dgm:pt>
    <dgm:pt modelId="{4AF968E9-76A1-4F4D-AE6A-51FE00363E23}" type="parTrans" cxnId="{688A98C3-78AF-485E-9460-CD9DC590F466}">
      <dgm:prSet/>
      <dgm:spPr/>
      <dgm:t>
        <a:bodyPr/>
        <a:lstStyle/>
        <a:p>
          <a:endParaRPr lang="en-IN"/>
        </a:p>
      </dgm:t>
    </dgm:pt>
    <dgm:pt modelId="{FAF4B671-90BE-417D-A8C2-8F7A1A53BA7A}" type="sibTrans" cxnId="{688A98C3-78AF-485E-9460-CD9DC590F466}">
      <dgm:prSet/>
      <dgm:spPr/>
      <dgm:t>
        <a:bodyPr/>
        <a:lstStyle/>
        <a:p>
          <a:endParaRPr lang="en-IN"/>
        </a:p>
      </dgm:t>
    </dgm:pt>
    <dgm:pt modelId="{6A68C1CA-1F5A-494E-9ABC-4FD53EA48A11}">
      <dgm:prSet phldrT="[Text]" custT="1"/>
      <dgm:spPr>
        <a:solidFill>
          <a:srgbClr val="CCCCFF"/>
        </a:solidFill>
      </dgm:spPr>
      <dgm:t>
        <a:bodyPr/>
        <a:lstStyle/>
        <a:p>
          <a:r>
            <a:rPr lang="en-US" sz="1800" b="1" dirty="0" smtClean="0"/>
            <a:t>Viral load &amp; Disease stage</a:t>
          </a:r>
          <a:endParaRPr lang="en-IN" sz="1800" b="1" dirty="0"/>
        </a:p>
      </dgm:t>
    </dgm:pt>
    <dgm:pt modelId="{963F557B-5B81-405E-8595-3F9416D39F0A}" type="parTrans" cxnId="{7AB77A58-BE33-4C3A-932C-BB1CA8762CC2}">
      <dgm:prSet/>
      <dgm:spPr/>
      <dgm:t>
        <a:bodyPr/>
        <a:lstStyle/>
        <a:p>
          <a:endParaRPr lang="en-IN"/>
        </a:p>
      </dgm:t>
    </dgm:pt>
    <dgm:pt modelId="{230BA932-7403-4707-BF3E-BC3AF832EAB4}" type="sibTrans" cxnId="{7AB77A58-BE33-4C3A-932C-BB1CA8762CC2}">
      <dgm:prSet/>
      <dgm:spPr/>
      <dgm:t>
        <a:bodyPr/>
        <a:lstStyle/>
        <a:p>
          <a:endParaRPr lang="en-IN"/>
        </a:p>
      </dgm:t>
    </dgm:pt>
    <dgm:pt modelId="{F76F5910-3377-4393-A747-675A20BFC6D8}">
      <dgm:prSet phldrT="[Text]" custT="1"/>
      <dgm:spPr>
        <a:solidFill>
          <a:srgbClr val="CCCCFF"/>
        </a:solidFill>
      </dgm:spPr>
      <dgm:t>
        <a:bodyPr/>
        <a:lstStyle/>
        <a:p>
          <a:r>
            <a:rPr lang="en-US" sz="1800" b="1" dirty="0" smtClean="0"/>
            <a:t>STIs</a:t>
          </a:r>
          <a:endParaRPr lang="en-IN" sz="1800" b="1" dirty="0"/>
        </a:p>
      </dgm:t>
    </dgm:pt>
    <dgm:pt modelId="{299ADF84-E048-4DB6-A3A8-221A7F9E9748}" type="parTrans" cxnId="{AED7101A-92C4-40B0-A2B3-8A0DF053EA6B}">
      <dgm:prSet/>
      <dgm:spPr/>
      <dgm:t>
        <a:bodyPr/>
        <a:lstStyle/>
        <a:p>
          <a:endParaRPr lang="en-IN"/>
        </a:p>
      </dgm:t>
    </dgm:pt>
    <dgm:pt modelId="{DCC22239-FABE-49D0-AF28-C214CAFC2BE7}" type="sibTrans" cxnId="{AED7101A-92C4-40B0-A2B3-8A0DF053EA6B}">
      <dgm:prSet/>
      <dgm:spPr/>
      <dgm:t>
        <a:bodyPr/>
        <a:lstStyle/>
        <a:p>
          <a:endParaRPr lang="en-IN"/>
        </a:p>
      </dgm:t>
    </dgm:pt>
    <dgm:pt modelId="{9D834B13-3E67-4107-A5E6-B5D75C231CE7}">
      <dgm:prSet phldrT="[Text]" custT="1"/>
      <dgm:spPr>
        <a:solidFill>
          <a:srgbClr val="CCCCFF"/>
        </a:solidFill>
      </dgm:spPr>
      <dgm:t>
        <a:bodyPr/>
        <a:lstStyle/>
        <a:p>
          <a:r>
            <a:rPr lang="en-US" sz="2000" b="1" dirty="0" smtClean="0"/>
            <a:t>Male circumcision</a:t>
          </a:r>
          <a:endParaRPr lang="en-IN" sz="2000" b="1" dirty="0"/>
        </a:p>
      </dgm:t>
    </dgm:pt>
    <dgm:pt modelId="{E163255B-F531-48FE-BC54-511DCEDAE4C1}" type="parTrans" cxnId="{5529A68B-967A-440C-94B4-5F9FB99DD587}">
      <dgm:prSet/>
      <dgm:spPr/>
      <dgm:t>
        <a:bodyPr/>
        <a:lstStyle/>
        <a:p>
          <a:endParaRPr lang="en-IN"/>
        </a:p>
      </dgm:t>
    </dgm:pt>
    <dgm:pt modelId="{14FC36C6-22D5-425B-BC04-EC2F95D1445B}" type="sibTrans" cxnId="{5529A68B-967A-440C-94B4-5F9FB99DD587}">
      <dgm:prSet/>
      <dgm:spPr/>
      <dgm:t>
        <a:bodyPr/>
        <a:lstStyle/>
        <a:p>
          <a:endParaRPr lang="en-IN"/>
        </a:p>
      </dgm:t>
    </dgm:pt>
    <dgm:pt modelId="{C1D35EC8-D5CD-4E79-A43D-F69CF22AD90C}">
      <dgm:prSet phldrT="[Text]" custT="1"/>
      <dgm:spPr>
        <a:solidFill>
          <a:srgbClr val="CCCCFF"/>
        </a:solidFill>
      </dgm:spPr>
      <dgm:t>
        <a:bodyPr/>
        <a:lstStyle/>
        <a:p>
          <a:r>
            <a:rPr lang="en-US" sz="1800" b="1" dirty="0" smtClean="0"/>
            <a:t>Condom use</a:t>
          </a:r>
          <a:endParaRPr lang="en-IN" sz="1800" b="1" dirty="0"/>
        </a:p>
      </dgm:t>
    </dgm:pt>
    <dgm:pt modelId="{CFE39BB1-4BA0-442D-8B1F-10FB5523C836}" type="parTrans" cxnId="{59D32C2F-0B96-4E2F-B05A-765406379AAC}">
      <dgm:prSet/>
      <dgm:spPr/>
      <dgm:t>
        <a:bodyPr/>
        <a:lstStyle/>
        <a:p>
          <a:endParaRPr lang="en-IN"/>
        </a:p>
      </dgm:t>
    </dgm:pt>
    <dgm:pt modelId="{7E196783-28C5-4006-89D2-0F48290D5545}" type="sibTrans" cxnId="{59D32C2F-0B96-4E2F-B05A-765406379AAC}">
      <dgm:prSet/>
      <dgm:spPr/>
      <dgm:t>
        <a:bodyPr/>
        <a:lstStyle/>
        <a:p>
          <a:endParaRPr lang="en-IN"/>
        </a:p>
      </dgm:t>
    </dgm:pt>
    <dgm:pt modelId="{3455403A-F651-4C49-A925-628F4AF5107C}">
      <dgm:prSet phldrT="[Text]" custT="1"/>
      <dgm:spPr>
        <a:solidFill>
          <a:srgbClr val="CCCCFF"/>
        </a:solidFill>
      </dgm:spPr>
      <dgm:t>
        <a:bodyPr/>
        <a:lstStyle/>
        <a:p>
          <a:r>
            <a:rPr lang="en-US" sz="1800" b="1" dirty="0" smtClean="0"/>
            <a:t>Other sexual partners</a:t>
          </a:r>
          <a:endParaRPr lang="en-IN" sz="1800" b="1" dirty="0"/>
        </a:p>
      </dgm:t>
    </dgm:pt>
    <dgm:pt modelId="{EC3A1F31-7954-4E55-8EA3-96466261D045}" type="parTrans" cxnId="{01EF3CC5-3CB0-426A-BF57-C8CF4091C67C}">
      <dgm:prSet/>
      <dgm:spPr/>
      <dgm:t>
        <a:bodyPr/>
        <a:lstStyle/>
        <a:p>
          <a:endParaRPr lang="en-IN"/>
        </a:p>
      </dgm:t>
    </dgm:pt>
    <dgm:pt modelId="{DF28A7E5-ED7B-4A4B-B11A-E1EC56DA4E03}" type="sibTrans" cxnId="{01EF3CC5-3CB0-426A-BF57-C8CF4091C67C}">
      <dgm:prSet/>
      <dgm:spPr/>
      <dgm:t>
        <a:bodyPr/>
        <a:lstStyle/>
        <a:p>
          <a:endParaRPr lang="en-IN"/>
        </a:p>
      </dgm:t>
    </dgm:pt>
    <dgm:pt modelId="{1BDD380F-7EEB-46E3-8B74-AAAAF7FAB1D8}">
      <dgm:prSet phldrT="[Text]" custT="1"/>
      <dgm:spPr>
        <a:solidFill>
          <a:srgbClr val="CCCCFF"/>
        </a:solidFill>
      </dgm:spPr>
      <dgm:t>
        <a:bodyPr/>
        <a:lstStyle/>
        <a:p>
          <a:r>
            <a:rPr lang="en-US" sz="1800" b="1" dirty="0" smtClean="0"/>
            <a:t>Marriage</a:t>
          </a:r>
          <a:endParaRPr lang="en-IN" sz="1800" b="1" dirty="0"/>
        </a:p>
      </dgm:t>
    </dgm:pt>
    <dgm:pt modelId="{484D1237-DA29-4E74-BE34-46BDDCD7FFDF}" type="parTrans" cxnId="{F87778A7-C74A-45DB-B676-04B1E0D11ACB}">
      <dgm:prSet/>
      <dgm:spPr/>
      <dgm:t>
        <a:bodyPr/>
        <a:lstStyle/>
        <a:p>
          <a:endParaRPr lang="en-IN"/>
        </a:p>
      </dgm:t>
    </dgm:pt>
    <dgm:pt modelId="{37EBB5FF-1966-4360-96BE-0D276E2696F6}" type="sibTrans" cxnId="{F87778A7-C74A-45DB-B676-04B1E0D11ACB}">
      <dgm:prSet/>
      <dgm:spPr/>
      <dgm:t>
        <a:bodyPr/>
        <a:lstStyle/>
        <a:p>
          <a:endParaRPr lang="en-IN"/>
        </a:p>
      </dgm:t>
    </dgm:pt>
    <dgm:pt modelId="{646BB693-15C6-413F-9194-7CF33F2F4FB5}" type="pres">
      <dgm:prSet presAssocID="{018DF503-DE78-4CB3-BA84-864F7563C736}" presName="mainComposite" presStyleCnt="0">
        <dgm:presLayoutVars>
          <dgm:chPref val="1"/>
          <dgm:dir/>
          <dgm:animOne val="branch"/>
          <dgm:animLvl val="lvl"/>
          <dgm:resizeHandles val="exact"/>
        </dgm:presLayoutVars>
      </dgm:prSet>
      <dgm:spPr/>
      <dgm:t>
        <a:bodyPr/>
        <a:lstStyle/>
        <a:p>
          <a:endParaRPr lang="en-US"/>
        </a:p>
      </dgm:t>
    </dgm:pt>
    <dgm:pt modelId="{4BEAB92C-CA6C-4136-82F7-C5293C90100C}" type="pres">
      <dgm:prSet presAssocID="{018DF503-DE78-4CB3-BA84-864F7563C736}" presName="hierFlow" presStyleCnt="0"/>
      <dgm:spPr/>
    </dgm:pt>
    <dgm:pt modelId="{C6117407-7B61-468B-BE77-121C05D104F9}" type="pres">
      <dgm:prSet presAssocID="{018DF503-DE78-4CB3-BA84-864F7563C736}" presName="hierChild1" presStyleCnt="0">
        <dgm:presLayoutVars>
          <dgm:chPref val="1"/>
          <dgm:animOne val="branch"/>
          <dgm:animLvl val="lvl"/>
        </dgm:presLayoutVars>
      </dgm:prSet>
      <dgm:spPr/>
    </dgm:pt>
    <dgm:pt modelId="{9E68AEEE-C5AD-49E2-BAF2-AF591CC01115}" type="pres">
      <dgm:prSet presAssocID="{A3A53C1A-511D-4DFE-B2B5-041F602802A3}" presName="Name17" presStyleCnt="0"/>
      <dgm:spPr/>
    </dgm:pt>
    <dgm:pt modelId="{9BD71E86-851F-44A5-8AD4-65B2E2B05D5F}" type="pres">
      <dgm:prSet presAssocID="{A3A53C1A-511D-4DFE-B2B5-041F602802A3}" presName="level1Shape" presStyleLbl="node0" presStyleIdx="0" presStyleCnt="1" custScaleX="322138" custScaleY="286336" custLinFactNeighborX="-838" custLinFactNeighborY="17188">
        <dgm:presLayoutVars>
          <dgm:chPref val="3"/>
        </dgm:presLayoutVars>
      </dgm:prSet>
      <dgm:spPr/>
      <dgm:t>
        <a:bodyPr/>
        <a:lstStyle/>
        <a:p>
          <a:endParaRPr lang="en-IN"/>
        </a:p>
      </dgm:t>
    </dgm:pt>
    <dgm:pt modelId="{141BE57C-AF87-4F88-A879-86048B8C0722}" type="pres">
      <dgm:prSet presAssocID="{A3A53C1A-511D-4DFE-B2B5-041F602802A3}" presName="hierChild2" presStyleCnt="0"/>
      <dgm:spPr/>
    </dgm:pt>
    <dgm:pt modelId="{A52D9A95-107E-43A6-BD91-C8F5054E5F12}" type="pres">
      <dgm:prSet presAssocID="{E65373FD-3A73-429C-B7D1-8FFD9F248EF8}" presName="Name25" presStyleLbl="parChTrans1D2" presStyleIdx="0" presStyleCnt="2"/>
      <dgm:spPr/>
      <dgm:t>
        <a:bodyPr/>
        <a:lstStyle/>
        <a:p>
          <a:endParaRPr lang="en-US"/>
        </a:p>
      </dgm:t>
    </dgm:pt>
    <dgm:pt modelId="{81DA2B57-E834-4117-B7B4-2584C43A00C4}" type="pres">
      <dgm:prSet presAssocID="{E65373FD-3A73-429C-B7D1-8FFD9F248EF8}" presName="connTx" presStyleLbl="parChTrans1D2" presStyleIdx="0" presStyleCnt="2"/>
      <dgm:spPr/>
      <dgm:t>
        <a:bodyPr/>
        <a:lstStyle/>
        <a:p>
          <a:endParaRPr lang="en-US"/>
        </a:p>
      </dgm:t>
    </dgm:pt>
    <dgm:pt modelId="{3550C99E-BD1B-4238-AC47-39E7CBA1076C}" type="pres">
      <dgm:prSet presAssocID="{83A76B14-81EE-48DB-8A10-E6545817B2EE}" presName="Name30" presStyleCnt="0"/>
      <dgm:spPr/>
    </dgm:pt>
    <dgm:pt modelId="{2CD0D5A4-5EF2-495E-920B-523E220ED8B8}" type="pres">
      <dgm:prSet presAssocID="{83A76B14-81EE-48DB-8A10-E6545817B2EE}" presName="level2Shape" presStyleLbl="node2" presStyleIdx="0" presStyleCnt="2" custScaleX="215429" custScaleY="200563"/>
      <dgm:spPr/>
      <dgm:t>
        <a:bodyPr/>
        <a:lstStyle/>
        <a:p>
          <a:endParaRPr lang="en-US"/>
        </a:p>
      </dgm:t>
    </dgm:pt>
    <dgm:pt modelId="{6AA6BD50-E834-4032-9AB0-685D3448BFF0}" type="pres">
      <dgm:prSet presAssocID="{83A76B14-81EE-48DB-8A10-E6545817B2EE}" presName="hierChild3" presStyleCnt="0"/>
      <dgm:spPr/>
    </dgm:pt>
    <dgm:pt modelId="{BEDB144C-3A35-4012-9759-660CDB7E90CA}" type="pres">
      <dgm:prSet presAssocID="{14ACFB04-FAAE-4DAC-BC01-84693021BB65}" presName="Name25" presStyleLbl="parChTrans1D3" presStyleIdx="0" presStyleCnt="9"/>
      <dgm:spPr/>
      <dgm:t>
        <a:bodyPr/>
        <a:lstStyle/>
        <a:p>
          <a:endParaRPr lang="en-US"/>
        </a:p>
      </dgm:t>
    </dgm:pt>
    <dgm:pt modelId="{C840943B-3DE2-4890-9715-8B5ADD31BFBC}" type="pres">
      <dgm:prSet presAssocID="{14ACFB04-FAAE-4DAC-BC01-84693021BB65}" presName="connTx" presStyleLbl="parChTrans1D3" presStyleIdx="0" presStyleCnt="9"/>
      <dgm:spPr/>
      <dgm:t>
        <a:bodyPr/>
        <a:lstStyle/>
        <a:p>
          <a:endParaRPr lang="en-US"/>
        </a:p>
      </dgm:t>
    </dgm:pt>
    <dgm:pt modelId="{B54001BE-9950-4CD3-B22C-237E4E182BC5}" type="pres">
      <dgm:prSet presAssocID="{5808F3CF-3A3C-4175-A3E3-477FF1F5F850}" presName="Name30" presStyleCnt="0"/>
      <dgm:spPr/>
    </dgm:pt>
    <dgm:pt modelId="{4A4A2FD4-05E5-4655-8F69-812C46FCC8A7}" type="pres">
      <dgm:prSet presAssocID="{5808F3CF-3A3C-4175-A3E3-477FF1F5F850}" presName="level2Shape" presStyleLbl="node3" presStyleIdx="0" presStyleCnt="9" custScaleX="322138" custLinFactY="-17161" custLinFactNeighborX="8961" custLinFactNeighborY="-100000"/>
      <dgm:spPr/>
      <dgm:t>
        <a:bodyPr/>
        <a:lstStyle/>
        <a:p>
          <a:endParaRPr lang="en-US"/>
        </a:p>
      </dgm:t>
    </dgm:pt>
    <dgm:pt modelId="{C08DDC5C-2732-4933-B76F-C868B2B3C824}" type="pres">
      <dgm:prSet presAssocID="{5808F3CF-3A3C-4175-A3E3-477FF1F5F850}" presName="hierChild3" presStyleCnt="0"/>
      <dgm:spPr/>
    </dgm:pt>
    <dgm:pt modelId="{EC9803E3-53A9-483F-B920-B4C5850EB991}" type="pres">
      <dgm:prSet presAssocID="{C0B29D6C-1770-4B34-8CB3-94628DDEA7CE}" presName="Name25" presStyleLbl="parChTrans1D3" presStyleIdx="1" presStyleCnt="9"/>
      <dgm:spPr/>
      <dgm:t>
        <a:bodyPr/>
        <a:lstStyle/>
        <a:p>
          <a:endParaRPr lang="en-US"/>
        </a:p>
      </dgm:t>
    </dgm:pt>
    <dgm:pt modelId="{AE5C6CBF-FC0A-471E-B073-1B7C0CB09ACB}" type="pres">
      <dgm:prSet presAssocID="{C0B29D6C-1770-4B34-8CB3-94628DDEA7CE}" presName="connTx" presStyleLbl="parChTrans1D3" presStyleIdx="1" presStyleCnt="9"/>
      <dgm:spPr/>
      <dgm:t>
        <a:bodyPr/>
        <a:lstStyle/>
        <a:p>
          <a:endParaRPr lang="en-US"/>
        </a:p>
      </dgm:t>
    </dgm:pt>
    <dgm:pt modelId="{9D119913-9923-49B3-8C0B-F51B5A50A69B}" type="pres">
      <dgm:prSet presAssocID="{A1A83088-B011-45D8-8AC7-4822B22FDBDE}" presName="Name30" presStyleCnt="0"/>
      <dgm:spPr/>
    </dgm:pt>
    <dgm:pt modelId="{0FD6F709-C4D8-4F63-9B61-FFEB7D7BA204}" type="pres">
      <dgm:prSet presAssocID="{A1A83088-B011-45D8-8AC7-4822B22FDBDE}" presName="level2Shape" presStyleLbl="node3" presStyleIdx="1" presStyleCnt="9" custScaleX="322138" custLinFactNeighborX="-831" custLinFactNeighborY="-95070"/>
      <dgm:spPr/>
      <dgm:t>
        <a:bodyPr/>
        <a:lstStyle/>
        <a:p>
          <a:endParaRPr lang="en-IN"/>
        </a:p>
      </dgm:t>
    </dgm:pt>
    <dgm:pt modelId="{83C7E41F-63F3-4CFD-82CB-CD1BC8A1B09F}" type="pres">
      <dgm:prSet presAssocID="{A1A83088-B011-45D8-8AC7-4822B22FDBDE}" presName="hierChild3" presStyleCnt="0"/>
      <dgm:spPr/>
    </dgm:pt>
    <dgm:pt modelId="{7C7C219E-EDCD-4374-A73E-6DB388275F6F}" type="pres">
      <dgm:prSet presAssocID="{963F557B-5B81-405E-8595-3F9416D39F0A}" presName="Name25" presStyleLbl="parChTrans1D3" presStyleIdx="2" presStyleCnt="9"/>
      <dgm:spPr/>
      <dgm:t>
        <a:bodyPr/>
        <a:lstStyle/>
        <a:p>
          <a:endParaRPr lang="en-US"/>
        </a:p>
      </dgm:t>
    </dgm:pt>
    <dgm:pt modelId="{B25C3CDC-3585-4734-9C67-0FF64270BD55}" type="pres">
      <dgm:prSet presAssocID="{963F557B-5B81-405E-8595-3F9416D39F0A}" presName="connTx" presStyleLbl="parChTrans1D3" presStyleIdx="2" presStyleCnt="9"/>
      <dgm:spPr/>
      <dgm:t>
        <a:bodyPr/>
        <a:lstStyle/>
        <a:p>
          <a:endParaRPr lang="en-US"/>
        </a:p>
      </dgm:t>
    </dgm:pt>
    <dgm:pt modelId="{57B1E8CD-F5F3-4707-886F-E8F57408D60D}" type="pres">
      <dgm:prSet presAssocID="{6A68C1CA-1F5A-494E-9ABC-4FD53EA48A11}" presName="Name30" presStyleCnt="0"/>
      <dgm:spPr/>
    </dgm:pt>
    <dgm:pt modelId="{19295887-B0ED-4425-A3FB-DD3C81525FCD}" type="pres">
      <dgm:prSet presAssocID="{6A68C1CA-1F5A-494E-9ABC-4FD53EA48A11}" presName="level2Shape" presStyleLbl="node3" presStyleIdx="2" presStyleCnt="9" custScaleX="322138" custScaleY="97562" custLinFactNeighborX="-831" custLinFactNeighborY="-72978"/>
      <dgm:spPr/>
      <dgm:t>
        <a:bodyPr/>
        <a:lstStyle/>
        <a:p>
          <a:endParaRPr lang="en-IN"/>
        </a:p>
      </dgm:t>
    </dgm:pt>
    <dgm:pt modelId="{42454B48-AC7F-485D-AB41-F4D600345EEC}" type="pres">
      <dgm:prSet presAssocID="{6A68C1CA-1F5A-494E-9ABC-4FD53EA48A11}" presName="hierChild3" presStyleCnt="0"/>
      <dgm:spPr/>
    </dgm:pt>
    <dgm:pt modelId="{C845A97D-C25C-48A4-857F-85A9B22E1940}" type="pres">
      <dgm:prSet presAssocID="{299ADF84-E048-4DB6-A3A8-221A7F9E9748}" presName="Name25" presStyleLbl="parChTrans1D3" presStyleIdx="3" presStyleCnt="9"/>
      <dgm:spPr/>
      <dgm:t>
        <a:bodyPr/>
        <a:lstStyle/>
        <a:p>
          <a:endParaRPr lang="en-US"/>
        </a:p>
      </dgm:t>
    </dgm:pt>
    <dgm:pt modelId="{A9D99E0E-D068-4E19-AD9B-39AE12612DC5}" type="pres">
      <dgm:prSet presAssocID="{299ADF84-E048-4DB6-A3A8-221A7F9E9748}" presName="connTx" presStyleLbl="parChTrans1D3" presStyleIdx="3" presStyleCnt="9"/>
      <dgm:spPr/>
      <dgm:t>
        <a:bodyPr/>
        <a:lstStyle/>
        <a:p>
          <a:endParaRPr lang="en-US"/>
        </a:p>
      </dgm:t>
    </dgm:pt>
    <dgm:pt modelId="{9CC57533-6BC3-45A3-B466-58B1EADDB162}" type="pres">
      <dgm:prSet presAssocID="{F76F5910-3377-4393-A747-675A20BFC6D8}" presName="Name30" presStyleCnt="0"/>
      <dgm:spPr/>
    </dgm:pt>
    <dgm:pt modelId="{5F08D03A-2ED8-4482-9F47-64F05DB83DFB}" type="pres">
      <dgm:prSet presAssocID="{F76F5910-3377-4393-A747-675A20BFC6D8}" presName="level2Shape" presStyleLbl="node3" presStyleIdx="3" presStyleCnt="9" custScaleX="322138" custLinFactNeighborX="-831" custLinFactNeighborY="-48810"/>
      <dgm:spPr/>
      <dgm:t>
        <a:bodyPr/>
        <a:lstStyle/>
        <a:p>
          <a:endParaRPr lang="en-US"/>
        </a:p>
      </dgm:t>
    </dgm:pt>
    <dgm:pt modelId="{EF0550E1-558B-4A54-BB7A-B802EEBE4C39}" type="pres">
      <dgm:prSet presAssocID="{F76F5910-3377-4393-A747-675A20BFC6D8}" presName="hierChild3" presStyleCnt="0"/>
      <dgm:spPr/>
    </dgm:pt>
    <dgm:pt modelId="{9BFF4AE0-93BF-4A26-9602-760BBC31A665}" type="pres">
      <dgm:prSet presAssocID="{E163255B-F531-48FE-BC54-511DCEDAE4C1}" presName="Name25" presStyleLbl="parChTrans1D3" presStyleIdx="4" presStyleCnt="9"/>
      <dgm:spPr/>
      <dgm:t>
        <a:bodyPr/>
        <a:lstStyle/>
        <a:p>
          <a:endParaRPr lang="en-US"/>
        </a:p>
      </dgm:t>
    </dgm:pt>
    <dgm:pt modelId="{84870DE4-D52D-48FA-95FF-D9646D90D2FB}" type="pres">
      <dgm:prSet presAssocID="{E163255B-F531-48FE-BC54-511DCEDAE4C1}" presName="connTx" presStyleLbl="parChTrans1D3" presStyleIdx="4" presStyleCnt="9"/>
      <dgm:spPr/>
      <dgm:t>
        <a:bodyPr/>
        <a:lstStyle/>
        <a:p>
          <a:endParaRPr lang="en-US"/>
        </a:p>
      </dgm:t>
    </dgm:pt>
    <dgm:pt modelId="{6C444FA1-D3FB-47D6-81FE-2CF75475A595}" type="pres">
      <dgm:prSet presAssocID="{9D834B13-3E67-4107-A5E6-B5D75C231CE7}" presName="Name30" presStyleCnt="0"/>
      <dgm:spPr/>
    </dgm:pt>
    <dgm:pt modelId="{AA4CEDAA-3770-47AC-96C6-FBA8DCA7FE3B}" type="pres">
      <dgm:prSet presAssocID="{9D834B13-3E67-4107-A5E6-B5D75C231CE7}" presName="level2Shape" presStyleLbl="node3" presStyleIdx="4" presStyleCnt="9" custScaleX="322138" custLinFactNeighborX="-831" custLinFactNeighborY="-26718"/>
      <dgm:spPr/>
      <dgm:t>
        <a:bodyPr/>
        <a:lstStyle/>
        <a:p>
          <a:endParaRPr lang="en-US"/>
        </a:p>
      </dgm:t>
    </dgm:pt>
    <dgm:pt modelId="{BA946E51-AFCA-4097-B431-C53B7089668A}" type="pres">
      <dgm:prSet presAssocID="{9D834B13-3E67-4107-A5E6-B5D75C231CE7}" presName="hierChild3" presStyleCnt="0"/>
      <dgm:spPr/>
    </dgm:pt>
    <dgm:pt modelId="{EE21145C-8B95-4839-A5A6-3F5D66C5D4AB}" type="pres">
      <dgm:prSet presAssocID="{92494EFD-EB9D-4236-8455-D9F7EDD6CC17}" presName="Name25" presStyleLbl="parChTrans1D2" presStyleIdx="1" presStyleCnt="2"/>
      <dgm:spPr/>
      <dgm:t>
        <a:bodyPr/>
        <a:lstStyle/>
        <a:p>
          <a:endParaRPr lang="en-US"/>
        </a:p>
      </dgm:t>
    </dgm:pt>
    <dgm:pt modelId="{4D989531-3698-4DCC-91A8-6F2E215D7FD6}" type="pres">
      <dgm:prSet presAssocID="{92494EFD-EB9D-4236-8455-D9F7EDD6CC17}" presName="connTx" presStyleLbl="parChTrans1D2" presStyleIdx="1" presStyleCnt="2"/>
      <dgm:spPr/>
      <dgm:t>
        <a:bodyPr/>
        <a:lstStyle/>
        <a:p>
          <a:endParaRPr lang="en-US"/>
        </a:p>
      </dgm:t>
    </dgm:pt>
    <dgm:pt modelId="{A825A39C-8476-4474-A149-4D7FDACB2E8E}" type="pres">
      <dgm:prSet presAssocID="{E8C8632E-47A0-4486-98F1-60D79EF5C8D3}" presName="Name30" presStyleCnt="0"/>
      <dgm:spPr/>
    </dgm:pt>
    <dgm:pt modelId="{F846F8C3-6430-46CE-A908-776BFFAD2645}" type="pres">
      <dgm:prSet presAssocID="{E8C8632E-47A0-4486-98F1-60D79EF5C8D3}" presName="level2Shape" presStyleLbl="node2" presStyleIdx="1" presStyleCnt="2" custScaleX="215429" custScaleY="212629"/>
      <dgm:spPr/>
      <dgm:t>
        <a:bodyPr/>
        <a:lstStyle/>
        <a:p>
          <a:endParaRPr lang="en-US"/>
        </a:p>
      </dgm:t>
    </dgm:pt>
    <dgm:pt modelId="{A99DF6D9-5BC6-468E-AC8F-8C8B055D2FDE}" type="pres">
      <dgm:prSet presAssocID="{E8C8632E-47A0-4486-98F1-60D79EF5C8D3}" presName="hierChild3" presStyleCnt="0"/>
      <dgm:spPr/>
    </dgm:pt>
    <dgm:pt modelId="{C5218B3E-C4F0-4C6F-B344-6DBEB65A3186}" type="pres">
      <dgm:prSet presAssocID="{4AF968E9-76A1-4F4D-AE6A-51FE00363E23}" presName="Name25" presStyleLbl="parChTrans1D3" presStyleIdx="5" presStyleCnt="9"/>
      <dgm:spPr/>
      <dgm:t>
        <a:bodyPr/>
        <a:lstStyle/>
        <a:p>
          <a:endParaRPr lang="en-US"/>
        </a:p>
      </dgm:t>
    </dgm:pt>
    <dgm:pt modelId="{B835122E-2CFC-4C8F-979C-62DA82215ACF}" type="pres">
      <dgm:prSet presAssocID="{4AF968E9-76A1-4F4D-AE6A-51FE00363E23}" presName="connTx" presStyleLbl="parChTrans1D3" presStyleIdx="5" presStyleCnt="9"/>
      <dgm:spPr/>
      <dgm:t>
        <a:bodyPr/>
        <a:lstStyle/>
        <a:p>
          <a:endParaRPr lang="en-US"/>
        </a:p>
      </dgm:t>
    </dgm:pt>
    <dgm:pt modelId="{8462F4CE-D348-4CCB-9116-5AED841201F9}" type="pres">
      <dgm:prSet presAssocID="{A8F2C03C-E39A-4C60-BEAD-0553B8937B06}" presName="Name30" presStyleCnt="0"/>
      <dgm:spPr/>
    </dgm:pt>
    <dgm:pt modelId="{48D11964-DC9C-4E6B-8FC2-1672BDD2C260}" type="pres">
      <dgm:prSet presAssocID="{A8F2C03C-E39A-4C60-BEAD-0553B8937B06}" presName="level2Shape" presStyleLbl="node3" presStyleIdx="5" presStyleCnt="9" custScaleX="322138" custScaleY="94995" custLinFactNeighborX="-4792" custLinFactNeighborY="48257"/>
      <dgm:spPr/>
      <dgm:t>
        <a:bodyPr/>
        <a:lstStyle/>
        <a:p>
          <a:endParaRPr lang="en-US"/>
        </a:p>
      </dgm:t>
    </dgm:pt>
    <dgm:pt modelId="{54443A5A-2540-42D9-801E-5ADC38566D4E}" type="pres">
      <dgm:prSet presAssocID="{A8F2C03C-E39A-4C60-BEAD-0553B8937B06}" presName="hierChild3" presStyleCnt="0"/>
      <dgm:spPr/>
    </dgm:pt>
    <dgm:pt modelId="{8959F905-A2FE-4920-8F78-7D9C9D157082}" type="pres">
      <dgm:prSet presAssocID="{CFE39BB1-4BA0-442D-8B1F-10FB5523C836}" presName="Name25" presStyleLbl="parChTrans1D3" presStyleIdx="6" presStyleCnt="9"/>
      <dgm:spPr/>
      <dgm:t>
        <a:bodyPr/>
        <a:lstStyle/>
        <a:p>
          <a:endParaRPr lang="en-US"/>
        </a:p>
      </dgm:t>
    </dgm:pt>
    <dgm:pt modelId="{5421CB2B-F93B-4281-A1C7-5A843A7C05D8}" type="pres">
      <dgm:prSet presAssocID="{CFE39BB1-4BA0-442D-8B1F-10FB5523C836}" presName="connTx" presStyleLbl="parChTrans1D3" presStyleIdx="6" presStyleCnt="9"/>
      <dgm:spPr/>
      <dgm:t>
        <a:bodyPr/>
        <a:lstStyle/>
        <a:p>
          <a:endParaRPr lang="en-US"/>
        </a:p>
      </dgm:t>
    </dgm:pt>
    <dgm:pt modelId="{95025A3B-3E22-47D2-B5A6-194FE31255FF}" type="pres">
      <dgm:prSet presAssocID="{C1D35EC8-D5CD-4E79-A43D-F69CF22AD90C}" presName="Name30" presStyleCnt="0"/>
      <dgm:spPr/>
    </dgm:pt>
    <dgm:pt modelId="{1B694CE0-0A90-453B-986C-C9F7C465F8F3}" type="pres">
      <dgm:prSet presAssocID="{C1D35EC8-D5CD-4E79-A43D-F69CF22AD90C}" presName="level2Shape" presStyleLbl="node3" presStyleIdx="6" presStyleCnt="9" custScaleX="322138" custLinFactNeighborX="-4792" custLinFactNeighborY="69113"/>
      <dgm:spPr/>
      <dgm:t>
        <a:bodyPr/>
        <a:lstStyle/>
        <a:p>
          <a:endParaRPr lang="en-US"/>
        </a:p>
      </dgm:t>
    </dgm:pt>
    <dgm:pt modelId="{6AFBBC19-50C8-49CF-8C25-2FFE15813061}" type="pres">
      <dgm:prSet presAssocID="{C1D35EC8-D5CD-4E79-A43D-F69CF22AD90C}" presName="hierChild3" presStyleCnt="0"/>
      <dgm:spPr/>
    </dgm:pt>
    <dgm:pt modelId="{A9C0941B-83B8-4242-B53C-D9E8397D8FC6}" type="pres">
      <dgm:prSet presAssocID="{EC3A1F31-7954-4E55-8EA3-96466261D045}" presName="Name25" presStyleLbl="parChTrans1D3" presStyleIdx="7" presStyleCnt="9"/>
      <dgm:spPr/>
      <dgm:t>
        <a:bodyPr/>
        <a:lstStyle/>
        <a:p>
          <a:endParaRPr lang="en-US"/>
        </a:p>
      </dgm:t>
    </dgm:pt>
    <dgm:pt modelId="{2FB8C04C-EF71-4CE3-A063-9D8500F95A92}" type="pres">
      <dgm:prSet presAssocID="{EC3A1F31-7954-4E55-8EA3-96466261D045}" presName="connTx" presStyleLbl="parChTrans1D3" presStyleIdx="7" presStyleCnt="9"/>
      <dgm:spPr/>
      <dgm:t>
        <a:bodyPr/>
        <a:lstStyle/>
        <a:p>
          <a:endParaRPr lang="en-US"/>
        </a:p>
      </dgm:t>
    </dgm:pt>
    <dgm:pt modelId="{79633034-F87A-4578-BA27-5BF6A8F96923}" type="pres">
      <dgm:prSet presAssocID="{3455403A-F651-4C49-A925-628F4AF5107C}" presName="Name30" presStyleCnt="0"/>
      <dgm:spPr/>
    </dgm:pt>
    <dgm:pt modelId="{66DC8C82-6A26-487B-B946-B451AB15D60B}" type="pres">
      <dgm:prSet presAssocID="{3455403A-F651-4C49-A925-628F4AF5107C}" presName="level2Shape" presStyleLbl="node3" presStyleIdx="7" presStyleCnt="9" custScaleX="322138" custLinFactNeighborX="6112" custLinFactNeighborY="84964"/>
      <dgm:spPr/>
      <dgm:t>
        <a:bodyPr/>
        <a:lstStyle/>
        <a:p>
          <a:endParaRPr lang="en-IN"/>
        </a:p>
      </dgm:t>
    </dgm:pt>
    <dgm:pt modelId="{F7DD5221-BD2A-4440-8806-D1DAAE5C9146}" type="pres">
      <dgm:prSet presAssocID="{3455403A-F651-4C49-A925-628F4AF5107C}" presName="hierChild3" presStyleCnt="0"/>
      <dgm:spPr/>
    </dgm:pt>
    <dgm:pt modelId="{2E32B5CE-C4B9-407D-9951-E2AD86986AAB}" type="pres">
      <dgm:prSet presAssocID="{484D1237-DA29-4E74-BE34-46BDDCD7FFDF}" presName="Name25" presStyleLbl="parChTrans1D3" presStyleIdx="8" presStyleCnt="9"/>
      <dgm:spPr/>
      <dgm:t>
        <a:bodyPr/>
        <a:lstStyle/>
        <a:p>
          <a:endParaRPr lang="en-US"/>
        </a:p>
      </dgm:t>
    </dgm:pt>
    <dgm:pt modelId="{BE853137-4DA6-4FA1-9EA5-3F160697CF19}" type="pres">
      <dgm:prSet presAssocID="{484D1237-DA29-4E74-BE34-46BDDCD7FFDF}" presName="connTx" presStyleLbl="parChTrans1D3" presStyleIdx="8" presStyleCnt="9"/>
      <dgm:spPr/>
      <dgm:t>
        <a:bodyPr/>
        <a:lstStyle/>
        <a:p>
          <a:endParaRPr lang="en-US"/>
        </a:p>
      </dgm:t>
    </dgm:pt>
    <dgm:pt modelId="{F2C8BC22-FAAD-42C5-A28E-15FCA8F0489A}" type="pres">
      <dgm:prSet presAssocID="{1BDD380F-7EEB-46E3-8B74-AAAAF7FAB1D8}" presName="Name30" presStyleCnt="0"/>
      <dgm:spPr/>
    </dgm:pt>
    <dgm:pt modelId="{BD06061D-788A-4348-A4BE-F1399EC0CA45}" type="pres">
      <dgm:prSet presAssocID="{1BDD380F-7EEB-46E3-8B74-AAAAF7FAB1D8}" presName="level2Shape" presStyleLbl="node3" presStyleIdx="8" presStyleCnt="9" custScaleX="322138" custLinFactY="22624" custLinFactNeighborX="6112" custLinFactNeighborY="100000"/>
      <dgm:spPr/>
      <dgm:t>
        <a:bodyPr/>
        <a:lstStyle/>
        <a:p>
          <a:endParaRPr lang="en-US"/>
        </a:p>
      </dgm:t>
    </dgm:pt>
    <dgm:pt modelId="{B87ED44D-BC1D-468F-8BEB-C8ADA615E4B0}" type="pres">
      <dgm:prSet presAssocID="{1BDD380F-7EEB-46E3-8B74-AAAAF7FAB1D8}" presName="hierChild3" presStyleCnt="0"/>
      <dgm:spPr/>
    </dgm:pt>
    <dgm:pt modelId="{8A1FA72D-55C2-43A9-9AF2-882E57A86377}" type="pres">
      <dgm:prSet presAssocID="{018DF503-DE78-4CB3-BA84-864F7563C736}" presName="bgShapesFlow" presStyleCnt="0"/>
      <dgm:spPr/>
    </dgm:pt>
  </dgm:ptLst>
  <dgm:cxnLst>
    <dgm:cxn modelId="{5529A68B-967A-440C-94B4-5F9FB99DD587}" srcId="{83A76B14-81EE-48DB-8A10-E6545817B2EE}" destId="{9D834B13-3E67-4107-A5E6-B5D75C231CE7}" srcOrd="4" destOrd="0" parTransId="{E163255B-F531-48FE-BC54-511DCEDAE4C1}" sibTransId="{14FC36C6-22D5-425B-BC04-EC2F95D1445B}"/>
    <dgm:cxn modelId="{45AC2A88-D8B2-431B-A905-83AC4C97E155}" type="presOf" srcId="{A8F2C03C-E39A-4C60-BEAD-0553B8937B06}" destId="{48D11964-DC9C-4E6B-8FC2-1672BDD2C260}" srcOrd="0" destOrd="0" presId="urn:microsoft.com/office/officeart/2005/8/layout/hierarchy5"/>
    <dgm:cxn modelId="{E72CA56F-B5A6-4BF8-9274-CB2DA4789C82}" type="presOf" srcId="{C0B29D6C-1770-4B34-8CB3-94628DDEA7CE}" destId="{AE5C6CBF-FC0A-471E-B073-1B7C0CB09ACB}" srcOrd="1" destOrd="0" presId="urn:microsoft.com/office/officeart/2005/8/layout/hierarchy5"/>
    <dgm:cxn modelId="{14F4370D-6D2D-4907-AFD7-9458C4713EE8}" type="presOf" srcId="{F76F5910-3377-4393-A747-675A20BFC6D8}" destId="{5F08D03A-2ED8-4482-9F47-64F05DB83DFB}" srcOrd="0" destOrd="0" presId="urn:microsoft.com/office/officeart/2005/8/layout/hierarchy5"/>
    <dgm:cxn modelId="{2C523DC0-DF14-45BF-A731-74638F87FB12}" type="presOf" srcId="{299ADF84-E048-4DB6-A3A8-221A7F9E9748}" destId="{A9D99E0E-D068-4E19-AD9B-39AE12612DC5}" srcOrd="1" destOrd="0" presId="urn:microsoft.com/office/officeart/2005/8/layout/hierarchy5"/>
    <dgm:cxn modelId="{7BA04353-A869-4362-9AFD-25B548E65EA4}" type="presOf" srcId="{83A76B14-81EE-48DB-8A10-E6545817B2EE}" destId="{2CD0D5A4-5EF2-495E-920B-523E220ED8B8}" srcOrd="0" destOrd="0" presId="urn:microsoft.com/office/officeart/2005/8/layout/hierarchy5"/>
    <dgm:cxn modelId="{5163D3D4-D54C-40AE-87E1-BD8021A3DFD6}" type="presOf" srcId="{6A68C1CA-1F5A-494E-9ABC-4FD53EA48A11}" destId="{19295887-B0ED-4425-A3FB-DD3C81525FCD}" srcOrd="0" destOrd="0" presId="urn:microsoft.com/office/officeart/2005/8/layout/hierarchy5"/>
    <dgm:cxn modelId="{2AE0EBE8-37BB-494A-8711-74362DBC15B2}" type="presOf" srcId="{484D1237-DA29-4E74-BE34-46BDDCD7FFDF}" destId="{BE853137-4DA6-4FA1-9EA5-3F160697CF19}" srcOrd="1" destOrd="0" presId="urn:microsoft.com/office/officeart/2005/8/layout/hierarchy5"/>
    <dgm:cxn modelId="{59D32C2F-0B96-4E2F-B05A-765406379AAC}" srcId="{E8C8632E-47A0-4486-98F1-60D79EF5C8D3}" destId="{C1D35EC8-D5CD-4E79-A43D-F69CF22AD90C}" srcOrd="1" destOrd="0" parTransId="{CFE39BB1-4BA0-442D-8B1F-10FB5523C836}" sibTransId="{7E196783-28C5-4006-89D2-0F48290D5545}"/>
    <dgm:cxn modelId="{5B2A50F1-1608-411C-8BC9-958F3B78073D}" srcId="{018DF503-DE78-4CB3-BA84-864F7563C736}" destId="{A3A53C1A-511D-4DFE-B2B5-041F602802A3}" srcOrd="0" destOrd="0" parTransId="{56935BBD-14B4-48D8-8F94-98E6B586B39E}" sibTransId="{C69789D6-F2BB-4ABE-B9CD-A32EB02C4335}"/>
    <dgm:cxn modelId="{5E5C12B8-1F9E-48F6-85CE-647E0DD16248}" type="presOf" srcId="{CFE39BB1-4BA0-442D-8B1F-10FB5523C836}" destId="{5421CB2B-F93B-4281-A1C7-5A843A7C05D8}" srcOrd="1" destOrd="0" presId="urn:microsoft.com/office/officeart/2005/8/layout/hierarchy5"/>
    <dgm:cxn modelId="{8EEB7E0C-28AC-4A1B-9C80-D9E8683081C4}" type="presOf" srcId="{C0B29D6C-1770-4B34-8CB3-94628DDEA7CE}" destId="{EC9803E3-53A9-483F-B920-B4C5850EB991}" srcOrd="0" destOrd="0" presId="urn:microsoft.com/office/officeart/2005/8/layout/hierarchy5"/>
    <dgm:cxn modelId="{379E9BCC-FADF-469C-B53D-3B119AA65FFE}" type="presOf" srcId="{EC3A1F31-7954-4E55-8EA3-96466261D045}" destId="{A9C0941B-83B8-4242-B53C-D9E8397D8FC6}" srcOrd="0" destOrd="0" presId="urn:microsoft.com/office/officeart/2005/8/layout/hierarchy5"/>
    <dgm:cxn modelId="{54031B0A-5673-4AFA-A4C5-5525B41B282B}" type="presOf" srcId="{3455403A-F651-4C49-A925-628F4AF5107C}" destId="{66DC8C82-6A26-487B-B946-B451AB15D60B}" srcOrd="0" destOrd="0" presId="urn:microsoft.com/office/officeart/2005/8/layout/hierarchy5"/>
    <dgm:cxn modelId="{01EF3CC5-3CB0-426A-BF57-C8CF4091C67C}" srcId="{E8C8632E-47A0-4486-98F1-60D79EF5C8D3}" destId="{3455403A-F651-4C49-A925-628F4AF5107C}" srcOrd="2" destOrd="0" parTransId="{EC3A1F31-7954-4E55-8EA3-96466261D045}" sibTransId="{DF28A7E5-ED7B-4A4B-B11A-E1EC56DA4E03}"/>
    <dgm:cxn modelId="{585EDDC3-C73A-432A-ABC0-C9D4D3460E0D}" type="presOf" srcId="{92494EFD-EB9D-4236-8455-D9F7EDD6CC17}" destId="{4D989531-3698-4DCC-91A8-6F2E215D7FD6}" srcOrd="1" destOrd="0" presId="urn:microsoft.com/office/officeart/2005/8/layout/hierarchy5"/>
    <dgm:cxn modelId="{45AF42DD-E9DE-439C-B523-A273DA8E7E8A}" type="presOf" srcId="{EC3A1F31-7954-4E55-8EA3-96466261D045}" destId="{2FB8C04C-EF71-4CE3-A063-9D8500F95A92}" srcOrd="1" destOrd="0" presId="urn:microsoft.com/office/officeart/2005/8/layout/hierarchy5"/>
    <dgm:cxn modelId="{98977A08-9280-4F09-BDE4-94019DA2FCF4}" type="presOf" srcId="{E163255B-F531-48FE-BC54-511DCEDAE4C1}" destId="{84870DE4-D52D-48FA-95FF-D9646D90D2FB}" srcOrd="1" destOrd="0" presId="urn:microsoft.com/office/officeart/2005/8/layout/hierarchy5"/>
    <dgm:cxn modelId="{1DE7A6C7-1D2C-466C-92DA-88977B589648}" srcId="{83A76B14-81EE-48DB-8A10-E6545817B2EE}" destId="{5808F3CF-3A3C-4175-A3E3-477FF1F5F850}" srcOrd="0" destOrd="0" parTransId="{14ACFB04-FAAE-4DAC-BC01-84693021BB65}" sibTransId="{4F838A56-A972-483E-BBCD-836DC01DC2E6}"/>
    <dgm:cxn modelId="{7B006CA3-F276-401A-81D0-31AD3EB1483F}" type="presOf" srcId="{E65373FD-3A73-429C-B7D1-8FFD9F248EF8}" destId="{81DA2B57-E834-4117-B7B4-2584C43A00C4}" srcOrd="1" destOrd="0" presId="urn:microsoft.com/office/officeart/2005/8/layout/hierarchy5"/>
    <dgm:cxn modelId="{7EE9B398-9BD5-4A08-A303-626EE1EF2E97}" type="presOf" srcId="{963F557B-5B81-405E-8595-3F9416D39F0A}" destId="{B25C3CDC-3585-4734-9C67-0FF64270BD55}" srcOrd="1" destOrd="0" presId="urn:microsoft.com/office/officeart/2005/8/layout/hierarchy5"/>
    <dgm:cxn modelId="{34D7DFEB-21B0-42C7-9551-96CE1FB3D62B}" type="presOf" srcId="{963F557B-5B81-405E-8595-3F9416D39F0A}" destId="{7C7C219E-EDCD-4374-A73E-6DB388275F6F}" srcOrd="0" destOrd="0" presId="urn:microsoft.com/office/officeart/2005/8/layout/hierarchy5"/>
    <dgm:cxn modelId="{CE137E2D-755B-4093-8770-B14CE0C6F454}" type="presOf" srcId="{9D834B13-3E67-4107-A5E6-B5D75C231CE7}" destId="{AA4CEDAA-3770-47AC-96C6-FBA8DCA7FE3B}" srcOrd="0" destOrd="0" presId="urn:microsoft.com/office/officeart/2005/8/layout/hierarchy5"/>
    <dgm:cxn modelId="{7AB77A58-BE33-4C3A-932C-BB1CA8762CC2}" srcId="{83A76B14-81EE-48DB-8A10-E6545817B2EE}" destId="{6A68C1CA-1F5A-494E-9ABC-4FD53EA48A11}" srcOrd="2" destOrd="0" parTransId="{963F557B-5B81-405E-8595-3F9416D39F0A}" sibTransId="{230BA932-7403-4707-BF3E-BC3AF832EAB4}"/>
    <dgm:cxn modelId="{688A98C3-78AF-485E-9460-CD9DC590F466}" srcId="{E8C8632E-47A0-4486-98F1-60D79EF5C8D3}" destId="{A8F2C03C-E39A-4C60-BEAD-0553B8937B06}" srcOrd="0" destOrd="0" parTransId="{4AF968E9-76A1-4F4D-AE6A-51FE00363E23}" sibTransId="{FAF4B671-90BE-417D-A8C2-8F7A1A53BA7A}"/>
    <dgm:cxn modelId="{B982830D-2D75-461B-929F-ED83037CD7A8}" type="presOf" srcId="{A3A53C1A-511D-4DFE-B2B5-041F602802A3}" destId="{9BD71E86-851F-44A5-8AD4-65B2E2B05D5F}" srcOrd="0" destOrd="0" presId="urn:microsoft.com/office/officeart/2005/8/layout/hierarchy5"/>
    <dgm:cxn modelId="{C93FC983-9A3A-433D-9F43-E6493B4491D5}" type="presOf" srcId="{E163255B-F531-48FE-BC54-511DCEDAE4C1}" destId="{9BFF4AE0-93BF-4A26-9602-760BBC31A665}" srcOrd="0" destOrd="0" presId="urn:microsoft.com/office/officeart/2005/8/layout/hierarchy5"/>
    <dgm:cxn modelId="{BC950C6B-85A9-40A7-8415-6EA639DD29FC}" srcId="{83A76B14-81EE-48DB-8A10-E6545817B2EE}" destId="{A1A83088-B011-45D8-8AC7-4822B22FDBDE}" srcOrd="1" destOrd="0" parTransId="{C0B29D6C-1770-4B34-8CB3-94628DDEA7CE}" sibTransId="{4B49B76C-C661-4D01-A902-C3F17458B013}"/>
    <dgm:cxn modelId="{E67D6DCF-F9BF-4121-A0EE-5BB538A2E0C4}" type="presOf" srcId="{14ACFB04-FAAE-4DAC-BC01-84693021BB65}" destId="{C840943B-3DE2-4890-9715-8B5ADD31BFBC}" srcOrd="1" destOrd="0" presId="urn:microsoft.com/office/officeart/2005/8/layout/hierarchy5"/>
    <dgm:cxn modelId="{6B93FEFA-50A4-4DD6-B2C9-EF8C3D0CC2FF}" type="presOf" srcId="{1BDD380F-7EEB-46E3-8B74-AAAAF7FAB1D8}" destId="{BD06061D-788A-4348-A4BE-F1399EC0CA45}" srcOrd="0" destOrd="0" presId="urn:microsoft.com/office/officeart/2005/8/layout/hierarchy5"/>
    <dgm:cxn modelId="{0EF623C6-35C8-4BA9-8FD9-32C448FA3989}" type="presOf" srcId="{018DF503-DE78-4CB3-BA84-864F7563C736}" destId="{646BB693-15C6-413F-9194-7CF33F2F4FB5}" srcOrd="0" destOrd="0" presId="urn:microsoft.com/office/officeart/2005/8/layout/hierarchy5"/>
    <dgm:cxn modelId="{D370D6E5-1B77-4DE3-A6FB-813F15AFB7E6}" type="presOf" srcId="{E8C8632E-47A0-4486-98F1-60D79EF5C8D3}" destId="{F846F8C3-6430-46CE-A908-776BFFAD2645}" srcOrd="0" destOrd="0" presId="urn:microsoft.com/office/officeart/2005/8/layout/hierarchy5"/>
    <dgm:cxn modelId="{4A1AC2AB-C271-4C88-9B8C-E857CAED0302}" srcId="{A3A53C1A-511D-4DFE-B2B5-041F602802A3}" destId="{E8C8632E-47A0-4486-98F1-60D79EF5C8D3}" srcOrd="1" destOrd="0" parTransId="{92494EFD-EB9D-4236-8455-D9F7EDD6CC17}" sibTransId="{A6EF53BD-7CBF-4E9F-BAC7-F9ADF48496EF}"/>
    <dgm:cxn modelId="{AED7101A-92C4-40B0-A2B3-8A0DF053EA6B}" srcId="{83A76B14-81EE-48DB-8A10-E6545817B2EE}" destId="{F76F5910-3377-4393-A747-675A20BFC6D8}" srcOrd="3" destOrd="0" parTransId="{299ADF84-E048-4DB6-A3A8-221A7F9E9748}" sibTransId="{DCC22239-FABE-49D0-AF28-C214CAFC2BE7}"/>
    <dgm:cxn modelId="{F87778A7-C74A-45DB-B676-04B1E0D11ACB}" srcId="{E8C8632E-47A0-4486-98F1-60D79EF5C8D3}" destId="{1BDD380F-7EEB-46E3-8B74-AAAAF7FAB1D8}" srcOrd="3" destOrd="0" parTransId="{484D1237-DA29-4E74-BE34-46BDDCD7FFDF}" sibTransId="{37EBB5FF-1966-4360-96BE-0D276E2696F6}"/>
    <dgm:cxn modelId="{010116D6-0245-4FD4-A8B0-4EB795E52521}" type="presOf" srcId="{4AF968E9-76A1-4F4D-AE6A-51FE00363E23}" destId="{B835122E-2CFC-4C8F-979C-62DA82215ACF}" srcOrd="1" destOrd="0" presId="urn:microsoft.com/office/officeart/2005/8/layout/hierarchy5"/>
    <dgm:cxn modelId="{8561AF75-3A08-4A0C-80A7-ED65BD848E00}" type="presOf" srcId="{14ACFB04-FAAE-4DAC-BC01-84693021BB65}" destId="{BEDB144C-3A35-4012-9759-660CDB7E90CA}" srcOrd="0" destOrd="0" presId="urn:microsoft.com/office/officeart/2005/8/layout/hierarchy5"/>
    <dgm:cxn modelId="{A85B342D-FA8C-49A0-AD16-DA37F19629F4}" type="presOf" srcId="{299ADF84-E048-4DB6-A3A8-221A7F9E9748}" destId="{C845A97D-C25C-48A4-857F-85A9B22E1940}" srcOrd="0" destOrd="0" presId="urn:microsoft.com/office/officeart/2005/8/layout/hierarchy5"/>
    <dgm:cxn modelId="{5C78BDAB-F32D-4F2B-B3DA-CC15D14407BF}" type="presOf" srcId="{484D1237-DA29-4E74-BE34-46BDDCD7FFDF}" destId="{2E32B5CE-C4B9-407D-9951-E2AD86986AAB}" srcOrd="0" destOrd="0" presId="urn:microsoft.com/office/officeart/2005/8/layout/hierarchy5"/>
    <dgm:cxn modelId="{6D8734CF-1212-4CA9-AEB1-31F534C2B178}" type="presOf" srcId="{CFE39BB1-4BA0-442D-8B1F-10FB5523C836}" destId="{8959F905-A2FE-4920-8F78-7D9C9D157082}" srcOrd="0" destOrd="0" presId="urn:microsoft.com/office/officeart/2005/8/layout/hierarchy5"/>
    <dgm:cxn modelId="{E4585C49-A63B-4DAA-BB8C-D05C95727C7B}" type="presOf" srcId="{E65373FD-3A73-429C-B7D1-8FFD9F248EF8}" destId="{A52D9A95-107E-43A6-BD91-C8F5054E5F12}" srcOrd="0" destOrd="0" presId="urn:microsoft.com/office/officeart/2005/8/layout/hierarchy5"/>
    <dgm:cxn modelId="{71CCB226-F79E-482E-8C5E-C61DE86AAC90}" type="presOf" srcId="{92494EFD-EB9D-4236-8455-D9F7EDD6CC17}" destId="{EE21145C-8B95-4839-A5A6-3F5D66C5D4AB}" srcOrd="0" destOrd="0" presId="urn:microsoft.com/office/officeart/2005/8/layout/hierarchy5"/>
    <dgm:cxn modelId="{77B73B07-4E11-4731-B36B-3C96011C9493}" type="presOf" srcId="{C1D35EC8-D5CD-4E79-A43D-F69CF22AD90C}" destId="{1B694CE0-0A90-453B-986C-C9F7C465F8F3}" srcOrd="0" destOrd="0" presId="urn:microsoft.com/office/officeart/2005/8/layout/hierarchy5"/>
    <dgm:cxn modelId="{E78820C2-8D63-40A3-AC80-1DECFE059FBE}" srcId="{A3A53C1A-511D-4DFE-B2B5-041F602802A3}" destId="{83A76B14-81EE-48DB-8A10-E6545817B2EE}" srcOrd="0" destOrd="0" parTransId="{E65373FD-3A73-429C-B7D1-8FFD9F248EF8}" sibTransId="{4B4AA79D-FB4B-4015-ABC6-27D03AD623C9}"/>
    <dgm:cxn modelId="{B070CAA9-62EA-4551-B651-48E5132A3F17}" type="presOf" srcId="{5808F3CF-3A3C-4175-A3E3-477FF1F5F850}" destId="{4A4A2FD4-05E5-4655-8F69-812C46FCC8A7}" srcOrd="0" destOrd="0" presId="urn:microsoft.com/office/officeart/2005/8/layout/hierarchy5"/>
    <dgm:cxn modelId="{A12C25BE-D5D1-42ED-893C-DD679A4A8D87}" type="presOf" srcId="{4AF968E9-76A1-4F4D-AE6A-51FE00363E23}" destId="{C5218B3E-C4F0-4C6F-B344-6DBEB65A3186}" srcOrd="0" destOrd="0" presId="urn:microsoft.com/office/officeart/2005/8/layout/hierarchy5"/>
    <dgm:cxn modelId="{FA9BAD05-7569-40AD-8A4D-61AFA7DD74C2}" type="presOf" srcId="{A1A83088-B011-45D8-8AC7-4822B22FDBDE}" destId="{0FD6F709-C4D8-4F63-9B61-FFEB7D7BA204}" srcOrd="0" destOrd="0" presId="urn:microsoft.com/office/officeart/2005/8/layout/hierarchy5"/>
    <dgm:cxn modelId="{A12B7910-5E92-4469-8407-7057F973207B}" type="presParOf" srcId="{646BB693-15C6-413F-9194-7CF33F2F4FB5}" destId="{4BEAB92C-CA6C-4136-82F7-C5293C90100C}" srcOrd="0" destOrd="0" presId="urn:microsoft.com/office/officeart/2005/8/layout/hierarchy5"/>
    <dgm:cxn modelId="{6C35610A-B026-4326-9FEB-292026D575FB}" type="presParOf" srcId="{4BEAB92C-CA6C-4136-82F7-C5293C90100C}" destId="{C6117407-7B61-468B-BE77-121C05D104F9}" srcOrd="0" destOrd="0" presId="urn:microsoft.com/office/officeart/2005/8/layout/hierarchy5"/>
    <dgm:cxn modelId="{F00FB6A6-053E-47FF-BFC1-50EAA5BD161E}" type="presParOf" srcId="{C6117407-7B61-468B-BE77-121C05D104F9}" destId="{9E68AEEE-C5AD-49E2-BAF2-AF591CC01115}" srcOrd="0" destOrd="0" presId="urn:microsoft.com/office/officeart/2005/8/layout/hierarchy5"/>
    <dgm:cxn modelId="{E16B784E-9DA7-45DC-8FF6-3A34B7DACFE5}" type="presParOf" srcId="{9E68AEEE-C5AD-49E2-BAF2-AF591CC01115}" destId="{9BD71E86-851F-44A5-8AD4-65B2E2B05D5F}" srcOrd="0" destOrd="0" presId="urn:microsoft.com/office/officeart/2005/8/layout/hierarchy5"/>
    <dgm:cxn modelId="{DDE94815-0EBE-4530-9CC5-53D724B16232}" type="presParOf" srcId="{9E68AEEE-C5AD-49E2-BAF2-AF591CC01115}" destId="{141BE57C-AF87-4F88-A879-86048B8C0722}" srcOrd="1" destOrd="0" presId="urn:microsoft.com/office/officeart/2005/8/layout/hierarchy5"/>
    <dgm:cxn modelId="{47532563-8C42-40FB-ABAB-C5904D64616D}" type="presParOf" srcId="{141BE57C-AF87-4F88-A879-86048B8C0722}" destId="{A52D9A95-107E-43A6-BD91-C8F5054E5F12}" srcOrd="0" destOrd="0" presId="urn:microsoft.com/office/officeart/2005/8/layout/hierarchy5"/>
    <dgm:cxn modelId="{8C12A566-34B9-469B-BA39-B6638F44BD07}" type="presParOf" srcId="{A52D9A95-107E-43A6-BD91-C8F5054E5F12}" destId="{81DA2B57-E834-4117-B7B4-2584C43A00C4}" srcOrd="0" destOrd="0" presId="urn:microsoft.com/office/officeart/2005/8/layout/hierarchy5"/>
    <dgm:cxn modelId="{17FB876C-11EC-4698-8183-9B079F37B51E}" type="presParOf" srcId="{141BE57C-AF87-4F88-A879-86048B8C0722}" destId="{3550C99E-BD1B-4238-AC47-39E7CBA1076C}" srcOrd="1" destOrd="0" presId="urn:microsoft.com/office/officeart/2005/8/layout/hierarchy5"/>
    <dgm:cxn modelId="{4A771DC2-530D-4051-986C-37A6F6964383}" type="presParOf" srcId="{3550C99E-BD1B-4238-AC47-39E7CBA1076C}" destId="{2CD0D5A4-5EF2-495E-920B-523E220ED8B8}" srcOrd="0" destOrd="0" presId="urn:microsoft.com/office/officeart/2005/8/layout/hierarchy5"/>
    <dgm:cxn modelId="{F667EBF9-B1D3-4FDD-994D-EDF7D70FD9E2}" type="presParOf" srcId="{3550C99E-BD1B-4238-AC47-39E7CBA1076C}" destId="{6AA6BD50-E834-4032-9AB0-685D3448BFF0}" srcOrd="1" destOrd="0" presId="urn:microsoft.com/office/officeart/2005/8/layout/hierarchy5"/>
    <dgm:cxn modelId="{FCDCDFE4-61D6-475C-B3D6-17E25B6881AA}" type="presParOf" srcId="{6AA6BD50-E834-4032-9AB0-685D3448BFF0}" destId="{BEDB144C-3A35-4012-9759-660CDB7E90CA}" srcOrd="0" destOrd="0" presId="urn:microsoft.com/office/officeart/2005/8/layout/hierarchy5"/>
    <dgm:cxn modelId="{D658359D-E580-45B2-90E9-E2208EED6BDE}" type="presParOf" srcId="{BEDB144C-3A35-4012-9759-660CDB7E90CA}" destId="{C840943B-3DE2-4890-9715-8B5ADD31BFBC}" srcOrd="0" destOrd="0" presId="urn:microsoft.com/office/officeart/2005/8/layout/hierarchy5"/>
    <dgm:cxn modelId="{74D8B998-0A24-4640-8F84-4CDEC8BD5AE0}" type="presParOf" srcId="{6AA6BD50-E834-4032-9AB0-685D3448BFF0}" destId="{B54001BE-9950-4CD3-B22C-237E4E182BC5}" srcOrd="1" destOrd="0" presId="urn:microsoft.com/office/officeart/2005/8/layout/hierarchy5"/>
    <dgm:cxn modelId="{AB710C2D-9443-408C-A98E-11B21E56EEA7}" type="presParOf" srcId="{B54001BE-9950-4CD3-B22C-237E4E182BC5}" destId="{4A4A2FD4-05E5-4655-8F69-812C46FCC8A7}" srcOrd="0" destOrd="0" presId="urn:microsoft.com/office/officeart/2005/8/layout/hierarchy5"/>
    <dgm:cxn modelId="{D4630FC4-5055-4D1B-A200-4F0ECC329A27}" type="presParOf" srcId="{B54001BE-9950-4CD3-B22C-237E4E182BC5}" destId="{C08DDC5C-2732-4933-B76F-C868B2B3C824}" srcOrd="1" destOrd="0" presId="urn:microsoft.com/office/officeart/2005/8/layout/hierarchy5"/>
    <dgm:cxn modelId="{77988873-78BD-42F8-90F8-F3F6F4E03217}" type="presParOf" srcId="{6AA6BD50-E834-4032-9AB0-685D3448BFF0}" destId="{EC9803E3-53A9-483F-B920-B4C5850EB991}" srcOrd="2" destOrd="0" presId="urn:microsoft.com/office/officeart/2005/8/layout/hierarchy5"/>
    <dgm:cxn modelId="{2DB53A62-CB0E-4421-8D16-2DEF2254DD20}" type="presParOf" srcId="{EC9803E3-53A9-483F-B920-B4C5850EB991}" destId="{AE5C6CBF-FC0A-471E-B073-1B7C0CB09ACB}" srcOrd="0" destOrd="0" presId="urn:microsoft.com/office/officeart/2005/8/layout/hierarchy5"/>
    <dgm:cxn modelId="{8890450A-73E4-417F-9E0D-4ED48C106B0B}" type="presParOf" srcId="{6AA6BD50-E834-4032-9AB0-685D3448BFF0}" destId="{9D119913-9923-49B3-8C0B-F51B5A50A69B}" srcOrd="3" destOrd="0" presId="urn:microsoft.com/office/officeart/2005/8/layout/hierarchy5"/>
    <dgm:cxn modelId="{B0383682-1D8B-4B3D-BB3A-F762A3182495}" type="presParOf" srcId="{9D119913-9923-49B3-8C0B-F51B5A50A69B}" destId="{0FD6F709-C4D8-4F63-9B61-FFEB7D7BA204}" srcOrd="0" destOrd="0" presId="urn:microsoft.com/office/officeart/2005/8/layout/hierarchy5"/>
    <dgm:cxn modelId="{D7FC6660-58B3-4A3C-8F94-A2CB28EFA433}" type="presParOf" srcId="{9D119913-9923-49B3-8C0B-F51B5A50A69B}" destId="{83C7E41F-63F3-4CFD-82CB-CD1BC8A1B09F}" srcOrd="1" destOrd="0" presId="urn:microsoft.com/office/officeart/2005/8/layout/hierarchy5"/>
    <dgm:cxn modelId="{4377D35F-F2F2-44AD-BF33-09BC37A72AD1}" type="presParOf" srcId="{6AA6BD50-E834-4032-9AB0-685D3448BFF0}" destId="{7C7C219E-EDCD-4374-A73E-6DB388275F6F}" srcOrd="4" destOrd="0" presId="urn:microsoft.com/office/officeart/2005/8/layout/hierarchy5"/>
    <dgm:cxn modelId="{2E9D0BB2-D766-4CE1-8055-7BF7179F2EC9}" type="presParOf" srcId="{7C7C219E-EDCD-4374-A73E-6DB388275F6F}" destId="{B25C3CDC-3585-4734-9C67-0FF64270BD55}" srcOrd="0" destOrd="0" presId="urn:microsoft.com/office/officeart/2005/8/layout/hierarchy5"/>
    <dgm:cxn modelId="{27B355F8-09F7-46CF-9056-7E3085912B8A}" type="presParOf" srcId="{6AA6BD50-E834-4032-9AB0-685D3448BFF0}" destId="{57B1E8CD-F5F3-4707-886F-E8F57408D60D}" srcOrd="5" destOrd="0" presId="urn:microsoft.com/office/officeart/2005/8/layout/hierarchy5"/>
    <dgm:cxn modelId="{9911E06E-988A-4FE1-AE57-9A14CE3FE39D}" type="presParOf" srcId="{57B1E8CD-F5F3-4707-886F-E8F57408D60D}" destId="{19295887-B0ED-4425-A3FB-DD3C81525FCD}" srcOrd="0" destOrd="0" presId="urn:microsoft.com/office/officeart/2005/8/layout/hierarchy5"/>
    <dgm:cxn modelId="{E66C706D-40E5-4FBD-9C9B-6E9D9A8E3D29}" type="presParOf" srcId="{57B1E8CD-F5F3-4707-886F-E8F57408D60D}" destId="{42454B48-AC7F-485D-AB41-F4D600345EEC}" srcOrd="1" destOrd="0" presId="urn:microsoft.com/office/officeart/2005/8/layout/hierarchy5"/>
    <dgm:cxn modelId="{BB2D5AF3-30C3-4F81-A6B1-4805CEC23409}" type="presParOf" srcId="{6AA6BD50-E834-4032-9AB0-685D3448BFF0}" destId="{C845A97D-C25C-48A4-857F-85A9B22E1940}" srcOrd="6" destOrd="0" presId="urn:microsoft.com/office/officeart/2005/8/layout/hierarchy5"/>
    <dgm:cxn modelId="{97AA5E92-C95B-489B-8703-3CCFD87F925D}" type="presParOf" srcId="{C845A97D-C25C-48A4-857F-85A9B22E1940}" destId="{A9D99E0E-D068-4E19-AD9B-39AE12612DC5}" srcOrd="0" destOrd="0" presId="urn:microsoft.com/office/officeart/2005/8/layout/hierarchy5"/>
    <dgm:cxn modelId="{7A6B8E4B-47C5-40E3-8E2D-381926961A7F}" type="presParOf" srcId="{6AA6BD50-E834-4032-9AB0-685D3448BFF0}" destId="{9CC57533-6BC3-45A3-B466-58B1EADDB162}" srcOrd="7" destOrd="0" presId="urn:microsoft.com/office/officeart/2005/8/layout/hierarchy5"/>
    <dgm:cxn modelId="{14EF2B75-0AE1-4B20-823C-F2900126555D}" type="presParOf" srcId="{9CC57533-6BC3-45A3-B466-58B1EADDB162}" destId="{5F08D03A-2ED8-4482-9F47-64F05DB83DFB}" srcOrd="0" destOrd="0" presId="urn:microsoft.com/office/officeart/2005/8/layout/hierarchy5"/>
    <dgm:cxn modelId="{3E0ED834-6D41-4C03-8C58-70D63B157A57}" type="presParOf" srcId="{9CC57533-6BC3-45A3-B466-58B1EADDB162}" destId="{EF0550E1-558B-4A54-BB7A-B802EEBE4C39}" srcOrd="1" destOrd="0" presId="urn:microsoft.com/office/officeart/2005/8/layout/hierarchy5"/>
    <dgm:cxn modelId="{D89B6377-ABCF-4811-834E-B8954778AA26}" type="presParOf" srcId="{6AA6BD50-E834-4032-9AB0-685D3448BFF0}" destId="{9BFF4AE0-93BF-4A26-9602-760BBC31A665}" srcOrd="8" destOrd="0" presId="urn:microsoft.com/office/officeart/2005/8/layout/hierarchy5"/>
    <dgm:cxn modelId="{8B192705-4667-49FD-9262-BD914DCF5988}" type="presParOf" srcId="{9BFF4AE0-93BF-4A26-9602-760BBC31A665}" destId="{84870DE4-D52D-48FA-95FF-D9646D90D2FB}" srcOrd="0" destOrd="0" presId="urn:microsoft.com/office/officeart/2005/8/layout/hierarchy5"/>
    <dgm:cxn modelId="{3A12EC42-2E57-495F-8849-F0948E2B9548}" type="presParOf" srcId="{6AA6BD50-E834-4032-9AB0-685D3448BFF0}" destId="{6C444FA1-D3FB-47D6-81FE-2CF75475A595}" srcOrd="9" destOrd="0" presId="urn:microsoft.com/office/officeart/2005/8/layout/hierarchy5"/>
    <dgm:cxn modelId="{11DDD54F-5A1D-4CCF-9BC3-C0B265363F3A}" type="presParOf" srcId="{6C444FA1-D3FB-47D6-81FE-2CF75475A595}" destId="{AA4CEDAA-3770-47AC-96C6-FBA8DCA7FE3B}" srcOrd="0" destOrd="0" presId="urn:microsoft.com/office/officeart/2005/8/layout/hierarchy5"/>
    <dgm:cxn modelId="{5DDFC597-C6E7-4143-BA3E-D5162E37BDE2}" type="presParOf" srcId="{6C444FA1-D3FB-47D6-81FE-2CF75475A595}" destId="{BA946E51-AFCA-4097-B431-C53B7089668A}" srcOrd="1" destOrd="0" presId="urn:microsoft.com/office/officeart/2005/8/layout/hierarchy5"/>
    <dgm:cxn modelId="{AF5CB56B-3450-44F5-B648-1FF2A5A3F486}" type="presParOf" srcId="{141BE57C-AF87-4F88-A879-86048B8C0722}" destId="{EE21145C-8B95-4839-A5A6-3F5D66C5D4AB}" srcOrd="2" destOrd="0" presId="urn:microsoft.com/office/officeart/2005/8/layout/hierarchy5"/>
    <dgm:cxn modelId="{C07587AC-8BAB-4246-86F5-906F442A0DD0}" type="presParOf" srcId="{EE21145C-8B95-4839-A5A6-3F5D66C5D4AB}" destId="{4D989531-3698-4DCC-91A8-6F2E215D7FD6}" srcOrd="0" destOrd="0" presId="urn:microsoft.com/office/officeart/2005/8/layout/hierarchy5"/>
    <dgm:cxn modelId="{4217FC50-A511-494E-A510-90A7A8D09920}" type="presParOf" srcId="{141BE57C-AF87-4F88-A879-86048B8C0722}" destId="{A825A39C-8476-4474-A149-4D7FDACB2E8E}" srcOrd="3" destOrd="0" presId="urn:microsoft.com/office/officeart/2005/8/layout/hierarchy5"/>
    <dgm:cxn modelId="{B0E261BE-74A6-40D3-B99D-6183C8AB05BF}" type="presParOf" srcId="{A825A39C-8476-4474-A149-4D7FDACB2E8E}" destId="{F846F8C3-6430-46CE-A908-776BFFAD2645}" srcOrd="0" destOrd="0" presId="urn:microsoft.com/office/officeart/2005/8/layout/hierarchy5"/>
    <dgm:cxn modelId="{272F697C-A78C-4DE8-AFBF-D98475072D26}" type="presParOf" srcId="{A825A39C-8476-4474-A149-4D7FDACB2E8E}" destId="{A99DF6D9-5BC6-468E-AC8F-8C8B055D2FDE}" srcOrd="1" destOrd="0" presId="urn:microsoft.com/office/officeart/2005/8/layout/hierarchy5"/>
    <dgm:cxn modelId="{F10BF661-8769-495C-8047-2D640B06DA66}" type="presParOf" srcId="{A99DF6D9-5BC6-468E-AC8F-8C8B055D2FDE}" destId="{C5218B3E-C4F0-4C6F-B344-6DBEB65A3186}" srcOrd="0" destOrd="0" presId="urn:microsoft.com/office/officeart/2005/8/layout/hierarchy5"/>
    <dgm:cxn modelId="{1B66F130-582A-49B6-81B4-6FC9C8C0A0CD}" type="presParOf" srcId="{C5218B3E-C4F0-4C6F-B344-6DBEB65A3186}" destId="{B835122E-2CFC-4C8F-979C-62DA82215ACF}" srcOrd="0" destOrd="0" presId="urn:microsoft.com/office/officeart/2005/8/layout/hierarchy5"/>
    <dgm:cxn modelId="{807954F9-5A06-4A22-B51A-64FE39E0CE92}" type="presParOf" srcId="{A99DF6D9-5BC6-468E-AC8F-8C8B055D2FDE}" destId="{8462F4CE-D348-4CCB-9116-5AED841201F9}" srcOrd="1" destOrd="0" presId="urn:microsoft.com/office/officeart/2005/8/layout/hierarchy5"/>
    <dgm:cxn modelId="{AD2CE02A-3C8D-44A1-BEBC-BB0DF189AFD8}" type="presParOf" srcId="{8462F4CE-D348-4CCB-9116-5AED841201F9}" destId="{48D11964-DC9C-4E6B-8FC2-1672BDD2C260}" srcOrd="0" destOrd="0" presId="urn:microsoft.com/office/officeart/2005/8/layout/hierarchy5"/>
    <dgm:cxn modelId="{8B3E3498-321A-42EE-96C0-6FAC57B58DCB}" type="presParOf" srcId="{8462F4CE-D348-4CCB-9116-5AED841201F9}" destId="{54443A5A-2540-42D9-801E-5ADC38566D4E}" srcOrd="1" destOrd="0" presId="urn:microsoft.com/office/officeart/2005/8/layout/hierarchy5"/>
    <dgm:cxn modelId="{F588CA1C-9341-4E3E-B718-74A3885D26FB}" type="presParOf" srcId="{A99DF6D9-5BC6-468E-AC8F-8C8B055D2FDE}" destId="{8959F905-A2FE-4920-8F78-7D9C9D157082}" srcOrd="2" destOrd="0" presId="urn:microsoft.com/office/officeart/2005/8/layout/hierarchy5"/>
    <dgm:cxn modelId="{B32B5587-CC71-4B2E-925B-2632EEB1832F}" type="presParOf" srcId="{8959F905-A2FE-4920-8F78-7D9C9D157082}" destId="{5421CB2B-F93B-4281-A1C7-5A843A7C05D8}" srcOrd="0" destOrd="0" presId="urn:microsoft.com/office/officeart/2005/8/layout/hierarchy5"/>
    <dgm:cxn modelId="{5C7ADCA6-BFED-4A8F-A616-4D879D26874C}" type="presParOf" srcId="{A99DF6D9-5BC6-468E-AC8F-8C8B055D2FDE}" destId="{95025A3B-3E22-47D2-B5A6-194FE31255FF}" srcOrd="3" destOrd="0" presId="urn:microsoft.com/office/officeart/2005/8/layout/hierarchy5"/>
    <dgm:cxn modelId="{56A32027-8081-4CAB-861A-F65C075DDEC6}" type="presParOf" srcId="{95025A3B-3E22-47D2-B5A6-194FE31255FF}" destId="{1B694CE0-0A90-453B-986C-C9F7C465F8F3}" srcOrd="0" destOrd="0" presId="urn:microsoft.com/office/officeart/2005/8/layout/hierarchy5"/>
    <dgm:cxn modelId="{A2F1BC52-8055-4088-A6A4-A067AF786136}" type="presParOf" srcId="{95025A3B-3E22-47D2-B5A6-194FE31255FF}" destId="{6AFBBC19-50C8-49CF-8C25-2FFE15813061}" srcOrd="1" destOrd="0" presId="urn:microsoft.com/office/officeart/2005/8/layout/hierarchy5"/>
    <dgm:cxn modelId="{897E2255-ABB7-4A85-935B-8AC2381EC510}" type="presParOf" srcId="{A99DF6D9-5BC6-468E-AC8F-8C8B055D2FDE}" destId="{A9C0941B-83B8-4242-B53C-D9E8397D8FC6}" srcOrd="4" destOrd="0" presId="urn:microsoft.com/office/officeart/2005/8/layout/hierarchy5"/>
    <dgm:cxn modelId="{9ACD0475-8DD2-4A0A-97D1-35A2724A7D52}" type="presParOf" srcId="{A9C0941B-83B8-4242-B53C-D9E8397D8FC6}" destId="{2FB8C04C-EF71-4CE3-A063-9D8500F95A92}" srcOrd="0" destOrd="0" presId="urn:microsoft.com/office/officeart/2005/8/layout/hierarchy5"/>
    <dgm:cxn modelId="{5D5F9100-99EB-4523-9086-DFCF8D3D79D4}" type="presParOf" srcId="{A99DF6D9-5BC6-468E-AC8F-8C8B055D2FDE}" destId="{79633034-F87A-4578-BA27-5BF6A8F96923}" srcOrd="5" destOrd="0" presId="urn:microsoft.com/office/officeart/2005/8/layout/hierarchy5"/>
    <dgm:cxn modelId="{502EC3EC-0CEA-4C1D-8111-FB766D8595A6}" type="presParOf" srcId="{79633034-F87A-4578-BA27-5BF6A8F96923}" destId="{66DC8C82-6A26-487B-B946-B451AB15D60B}" srcOrd="0" destOrd="0" presId="urn:microsoft.com/office/officeart/2005/8/layout/hierarchy5"/>
    <dgm:cxn modelId="{93B6060A-45AD-4C3C-B4F8-16DD6C42F972}" type="presParOf" srcId="{79633034-F87A-4578-BA27-5BF6A8F96923}" destId="{F7DD5221-BD2A-4440-8806-D1DAAE5C9146}" srcOrd="1" destOrd="0" presId="urn:microsoft.com/office/officeart/2005/8/layout/hierarchy5"/>
    <dgm:cxn modelId="{44FA424D-0376-4F70-9355-9F7D81A0918F}" type="presParOf" srcId="{A99DF6D9-5BC6-468E-AC8F-8C8B055D2FDE}" destId="{2E32B5CE-C4B9-407D-9951-E2AD86986AAB}" srcOrd="6" destOrd="0" presId="urn:microsoft.com/office/officeart/2005/8/layout/hierarchy5"/>
    <dgm:cxn modelId="{EB901555-2C49-4FCE-BDDB-1ED38A1EA02E}" type="presParOf" srcId="{2E32B5CE-C4B9-407D-9951-E2AD86986AAB}" destId="{BE853137-4DA6-4FA1-9EA5-3F160697CF19}" srcOrd="0" destOrd="0" presId="urn:microsoft.com/office/officeart/2005/8/layout/hierarchy5"/>
    <dgm:cxn modelId="{E3E01846-1E62-4B07-8CA6-73BA20C06902}" type="presParOf" srcId="{A99DF6D9-5BC6-468E-AC8F-8C8B055D2FDE}" destId="{F2C8BC22-FAAD-42C5-A28E-15FCA8F0489A}" srcOrd="7" destOrd="0" presId="urn:microsoft.com/office/officeart/2005/8/layout/hierarchy5"/>
    <dgm:cxn modelId="{80B4DDCB-6333-49E6-AF7F-32872F3C1478}" type="presParOf" srcId="{F2C8BC22-FAAD-42C5-A28E-15FCA8F0489A}" destId="{BD06061D-788A-4348-A4BE-F1399EC0CA45}" srcOrd="0" destOrd="0" presId="urn:microsoft.com/office/officeart/2005/8/layout/hierarchy5"/>
    <dgm:cxn modelId="{C2F41B74-D485-4F37-9C95-0D836684BFA1}" type="presParOf" srcId="{F2C8BC22-FAAD-42C5-A28E-15FCA8F0489A}" destId="{B87ED44D-BC1D-468F-8BEB-C8ADA615E4B0}" srcOrd="1" destOrd="0" presId="urn:microsoft.com/office/officeart/2005/8/layout/hierarchy5"/>
    <dgm:cxn modelId="{5DACC754-CABD-430C-93F1-B0B2B2AF8EE2}" type="presParOf" srcId="{646BB693-15C6-413F-9194-7CF33F2F4FB5}" destId="{8A1FA72D-55C2-43A9-9AF2-882E57A86377}" srcOrd="1" destOrd="0" presId="urn:microsoft.com/office/officeart/2005/8/layout/hierarchy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68D0D39-8F33-4451-A8B1-6DE3AF8FE854}"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IN"/>
        </a:p>
      </dgm:t>
    </dgm:pt>
    <dgm:pt modelId="{9C9AAAC9-438F-4AA8-B6B0-9695DF708A2E}">
      <dgm:prSet phldrT="[Text]"/>
      <dgm:spPr/>
      <dgm:t>
        <a:bodyPr/>
        <a:lstStyle/>
        <a:p>
          <a:r>
            <a:rPr lang="en-US" b="1" dirty="0" smtClean="0"/>
            <a:t>To have a baby</a:t>
          </a:r>
          <a:endParaRPr lang="en-IN" dirty="0"/>
        </a:p>
      </dgm:t>
    </dgm:pt>
    <dgm:pt modelId="{52DA4A45-900C-4533-A778-282D1DD8E95A}" type="parTrans" cxnId="{C4C2B0BD-399E-4CA2-AFBA-5476B8A69F06}">
      <dgm:prSet/>
      <dgm:spPr/>
      <dgm:t>
        <a:bodyPr/>
        <a:lstStyle/>
        <a:p>
          <a:endParaRPr lang="en-IN"/>
        </a:p>
      </dgm:t>
    </dgm:pt>
    <dgm:pt modelId="{BA80192F-669B-45E5-9B0A-E8416DF960A2}" type="sibTrans" cxnId="{C4C2B0BD-399E-4CA2-AFBA-5476B8A69F06}">
      <dgm:prSet/>
      <dgm:spPr/>
      <dgm:t>
        <a:bodyPr/>
        <a:lstStyle/>
        <a:p>
          <a:endParaRPr lang="en-IN"/>
        </a:p>
      </dgm:t>
    </dgm:pt>
    <dgm:pt modelId="{643CB140-3D6B-46EE-BCC4-0D80241DF846}">
      <dgm:prSet phldrT="[Text]"/>
      <dgm:spPr/>
      <dgm:t>
        <a:bodyPr/>
        <a:lstStyle/>
        <a:p>
          <a:r>
            <a:rPr lang="en-US" b="1" dirty="0" smtClean="0"/>
            <a:t>Not to have a baby</a:t>
          </a:r>
          <a:endParaRPr lang="en-IN" dirty="0"/>
        </a:p>
      </dgm:t>
    </dgm:pt>
    <dgm:pt modelId="{321F4F95-3D5E-4AD8-8191-FC2C9EA71743}" type="parTrans" cxnId="{1A455729-4C29-470C-9877-4E7D829E48DF}">
      <dgm:prSet/>
      <dgm:spPr/>
      <dgm:t>
        <a:bodyPr/>
        <a:lstStyle/>
        <a:p>
          <a:endParaRPr lang="en-IN"/>
        </a:p>
      </dgm:t>
    </dgm:pt>
    <dgm:pt modelId="{A86C8FA0-FBC3-4D16-B10A-CA2E48EC3DF1}" type="sibTrans" cxnId="{1A455729-4C29-470C-9877-4E7D829E48DF}">
      <dgm:prSet/>
      <dgm:spPr/>
      <dgm:t>
        <a:bodyPr/>
        <a:lstStyle/>
        <a:p>
          <a:endParaRPr lang="en-IN"/>
        </a:p>
      </dgm:t>
    </dgm:pt>
    <dgm:pt modelId="{376CAEC0-5FDD-49F7-B04F-6E96BB73F8A3}" type="pres">
      <dgm:prSet presAssocID="{668D0D39-8F33-4451-A8B1-6DE3AF8FE854}" presName="compositeShape" presStyleCnt="0">
        <dgm:presLayoutVars>
          <dgm:chMax val="2"/>
          <dgm:dir/>
          <dgm:resizeHandles val="exact"/>
        </dgm:presLayoutVars>
      </dgm:prSet>
      <dgm:spPr/>
      <dgm:t>
        <a:bodyPr/>
        <a:lstStyle/>
        <a:p>
          <a:endParaRPr lang="en-US"/>
        </a:p>
      </dgm:t>
    </dgm:pt>
    <dgm:pt modelId="{820E0C3F-2078-43EA-9BFA-8E36FCBBEC75}" type="pres">
      <dgm:prSet presAssocID="{668D0D39-8F33-4451-A8B1-6DE3AF8FE854}" presName="divider" presStyleLbl="fgShp" presStyleIdx="0" presStyleCnt="1"/>
      <dgm:spPr/>
    </dgm:pt>
    <dgm:pt modelId="{213FE5E6-8E12-4C75-8763-94F2CCE49C71}" type="pres">
      <dgm:prSet presAssocID="{9C9AAAC9-438F-4AA8-B6B0-9695DF708A2E}" presName="downArrow" presStyleLbl="node1" presStyleIdx="0" presStyleCnt="2"/>
      <dgm:spPr>
        <a:solidFill>
          <a:srgbClr val="00B050"/>
        </a:solidFill>
      </dgm:spPr>
      <dgm:t>
        <a:bodyPr/>
        <a:lstStyle/>
        <a:p>
          <a:endParaRPr lang="en-US"/>
        </a:p>
      </dgm:t>
    </dgm:pt>
    <dgm:pt modelId="{C19A5D94-B700-4879-A60F-F0A75BD5F9FE}" type="pres">
      <dgm:prSet presAssocID="{9C9AAAC9-438F-4AA8-B6B0-9695DF708A2E}" presName="downArrowText" presStyleLbl="revTx" presStyleIdx="0" presStyleCnt="2" custScaleX="135392">
        <dgm:presLayoutVars>
          <dgm:bulletEnabled val="1"/>
        </dgm:presLayoutVars>
      </dgm:prSet>
      <dgm:spPr/>
      <dgm:t>
        <a:bodyPr/>
        <a:lstStyle/>
        <a:p>
          <a:endParaRPr lang="en-IN"/>
        </a:p>
      </dgm:t>
    </dgm:pt>
    <dgm:pt modelId="{817D185D-BC38-4A45-A48F-29AD8A8AC6E2}" type="pres">
      <dgm:prSet presAssocID="{643CB140-3D6B-46EE-BCC4-0D80241DF846}" presName="upArrow" presStyleLbl="node1" presStyleIdx="1" presStyleCnt="2"/>
      <dgm:spPr>
        <a:solidFill>
          <a:schemeClr val="accent1"/>
        </a:solidFill>
      </dgm:spPr>
      <dgm:t>
        <a:bodyPr/>
        <a:lstStyle/>
        <a:p>
          <a:endParaRPr lang="en-US"/>
        </a:p>
      </dgm:t>
    </dgm:pt>
    <dgm:pt modelId="{CD36A460-45D8-4D04-92C2-887EA1A06708}" type="pres">
      <dgm:prSet presAssocID="{643CB140-3D6B-46EE-BCC4-0D80241DF846}" presName="upArrowText" presStyleLbl="revTx" presStyleIdx="1" presStyleCnt="2" custScaleX="131694">
        <dgm:presLayoutVars>
          <dgm:bulletEnabled val="1"/>
        </dgm:presLayoutVars>
      </dgm:prSet>
      <dgm:spPr/>
      <dgm:t>
        <a:bodyPr/>
        <a:lstStyle/>
        <a:p>
          <a:endParaRPr lang="en-IN"/>
        </a:p>
      </dgm:t>
    </dgm:pt>
  </dgm:ptLst>
  <dgm:cxnLst>
    <dgm:cxn modelId="{FF863B98-D04B-4512-AA0E-37A500215FE5}" type="presOf" srcId="{9C9AAAC9-438F-4AA8-B6B0-9695DF708A2E}" destId="{C19A5D94-B700-4879-A60F-F0A75BD5F9FE}" srcOrd="0" destOrd="0" presId="urn:microsoft.com/office/officeart/2005/8/layout/arrow3"/>
    <dgm:cxn modelId="{C4C2B0BD-399E-4CA2-AFBA-5476B8A69F06}" srcId="{668D0D39-8F33-4451-A8B1-6DE3AF8FE854}" destId="{9C9AAAC9-438F-4AA8-B6B0-9695DF708A2E}" srcOrd="0" destOrd="0" parTransId="{52DA4A45-900C-4533-A778-282D1DD8E95A}" sibTransId="{BA80192F-669B-45E5-9B0A-E8416DF960A2}"/>
    <dgm:cxn modelId="{F6211279-CE01-4F42-B944-9AAD1F1A0913}" type="presOf" srcId="{643CB140-3D6B-46EE-BCC4-0D80241DF846}" destId="{CD36A460-45D8-4D04-92C2-887EA1A06708}" srcOrd="0" destOrd="0" presId="urn:microsoft.com/office/officeart/2005/8/layout/arrow3"/>
    <dgm:cxn modelId="{1A455729-4C29-470C-9877-4E7D829E48DF}" srcId="{668D0D39-8F33-4451-A8B1-6DE3AF8FE854}" destId="{643CB140-3D6B-46EE-BCC4-0D80241DF846}" srcOrd="1" destOrd="0" parTransId="{321F4F95-3D5E-4AD8-8191-FC2C9EA71743}" sibTransId="{A86C8FA0-FBC3-4D16-B10A-CA2E48EC3DF1}"/>
    <dgm:cxn modelId="{70B1753E-F50A-4B1B-8B12-ADBDE91DE6BC}" type="presOf" srcId="{668D0D39-8F33-4451-A8B1-6DE3AF8FE854}" destId="{376CAEC0-5FDD-49F7-B04F-6E96BB73F8A3}" srcOrd="0" destOrd="0" presId="urn:microsoft.com/office/officeart/2005/8/layout/arrow3"/>
    <dgm:cxn modelId="{33CEC39B-3D63-4B94-B0B0-957FDD6C4FD0}" type="presParOf" srcId="{376CAEC0-5FDD-49F7-B04F-6E96BB73F8A3}" destId="{820E0C3F-2078-43EA-9BFA-8E36FCBBEC75}" srcOrd="0" destOrd="0" presId="urn:microsoft.com/office/officeart/2005/8/layout/arrow3"/>
    <dgm:cxn modelId="{3BA2C082-E461-414E-9CB8-40F50FC40A2C}" type="presParOf" srcId="{376CAEC0-5FDD-49F7-B04F-6E96BB73F8A3}" destId="{213FE5E6-8E12-4C75-8763-94F2CCE49C71}" srcOrd="1" destOrd="0" presId="urn:microsoft.com/office/officeart/2005/8/layout/arrow3"/>
    <dgm:cxn modelId="{584FF1E6-3E28-44C9-9B76-8DFCDE3364C0}" type="presParOf" srcId="{376CAEC0-5FDD-49F7-B04F-6E96BB73F8A3}" destId="{C19A5D94-B700-4879-A60F-F0A75BD5F9FE}" srcOrd="2" destOrd="0" presId="urn:microsoft.com/office/officeart/2005/8/layout/arrow3"/>
    <dgm:cxn modelId="{8AA7B6E8-D308-4A6B-8593-E313C6F1006B}" type="presParOf" srcId="{376CAEC0-5FDD-49F7-B04F-6E96BB73F8A3}" destId="{817D185D-BC38-4A45-A48F-29AD8A8AC6E2}" srcOrd="3" destOrd="0" presId="urn:microsoft.com/office/officeart/2005/8/layout/arrow3"/>
    <dgm:cxn modelId="{63338EF0-8811-4781-87B6-EA61C72E42C7}" type="presParOf" srcId="{376CAEC0-5FDD-49F7-B04F-6E96BB73F8A3}" destId="{CD36A460-45D8-4D04-92C2-887EA1A06708}"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566144-74F3-4EB2-86FB-E03DE5372794}">
      <dsp:nvSpPr>
        <dsp:cNvPr id="0" name=""/>
        <dsp:cNvSpPr/>
      </dsp:nvSpPr>
      <dsp:spPr>
        <a:xfrm>
          <a:off x="342901" y="121785"/>
          <a:ext cx="4019828" cy="1783217"/>
        </a:xfrm>
        <a:prstGeom prst="roundRect">
          <a:avLst>
            <a:gd name="adj" fmla="val 10000"/>
          </a:avLst>
        </a:prstGeom>
        <a:solidFill>
          <a:schemeClr val="accent1">
            <a:lumMod val="20000"/>
            <a:lumOff val="80000"/>
          </a:schemeClr>
        </a:solidFill>
        <a:ln w="127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53975" lvl="0" indent="0" algn="l" defTabSz="1155700">
            <a:lnSpc>
              <a:spcPct val="90000"/>
            </a:lnSpc>
            <a:spcBef>
              <a:spcPct val="0"/>
            </a:spcBef>
            <a:spcAft>
              <a:spcPct val="35000"/>
            </a:spcAft>
            <a:tabLst>
              <a:tab pos="3711575" algn="l"/>
            </a:tabLst>
          </a:pPr>
          <a:r>
            <a:rPr lang="en-US" sz="2600" b="1" kern="1200" dirty="0" err="1" smtClean="0">
              <a:solidFill>
                <a:schemeClr val="tx1"/>
              </a:solidFill>
            </a:rPr>
            <a:t>Sero</a:t>
          </a:r>
          <a:r>
            <a:rPr lang="en-US" sz="2600" b="1" kern="1200" dirty="0" smtClean="0">
              <a:solidFill>
                <a:schemeClr val="tx1"/>
              </a:solidFill>
            </a:rPr>
            <a:t>-discordant Couples </a:t>
          </a:r>
        </a:p>
        <a:p>
          <a:pPr marL="53975" lvl="0" indent="0" algn="l" defTabSz="1155700">
            <a:lnSpc>
              <a:spcPct val="90000"/>
            </a:lnSpc>
            <a:spcBef>
              <a:spcPct val="0"/>
            </a:spcBef>
            <a:spcAft>
              <a:spcPct val="35000"/>
            </a:spcAft>
            <a:tabLst>
              <a:tab pos="3711575" algn="l"/>
            </a:tabLst>
          </a:pPr>
          <a:r>
            <a:rPr lang="en-US" sz="2600" kern="1200" dirty="0" smtClean="0">
              <a:solidFill>
                <a:schemeClr val="tx1"/>
              </a:solidFill>
            </a:rPr>
            <a:t>Couples where one of the partners is HIV-infected and the other is not</a:t>
          </a:r>
          <a:endParaRPr lang="en-US" sz="2600" kern="1200" dirty="0"/>
        </a:p>
      </dsp:txBody>
      <dsp:txXfrm>
        <a:off x="342901" y="121785"/>
        <a:ext cx="4019828" cy="1783217"/>
      </dsp:txXfrm>
    </dsp:sp>
    <dsp:sp modelId="{41332E72-7212-4B7F-84E5-A4E6ACE08E82}">
      <dsp:nvSpPr>
        <dsp:cNvPr id="0" name=""/>
        <dsp:cNvSpPr/>
      </dsp:nvSpPr>
      <dsp:spPr>
        <a:xfrm rot="20164942">
          <a:off x="4305918" y="680900"/>
          <a:ext cx="1323165" cy="128546"/>
        </a:xfrm>
        <a:custGeom>
          <a:avLst/>
          <a:gdLst/>
          <a:ahLst/>
          <a:cxnLst/>
          <a:rect l="0" t="0" r="0" b="0"/>
          <a:pathLst>
            <a:path>
              <a:moveTo>
                <a:pt x="0" y="64273"/>
              </a:moveTo>
              <a:lnTo>
                <a:pt x="1323165" y="6427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0164942">
        <a:off x="4934422" y="712094"/>
        <a:ext cx="66158" cy="66158"/>
      </dsp:txXfrm>
    </dsp:sp>
    <dsp:sp modelId="{B062976F-4C82-4099-813E-D847589BC087}">
      <dsp:nvSpPr>
        <dsp:cNvPr id="0" name=""/>
        <dsp:cNvSpPr/>
      </dsp:nvSpPr>
      <dsp:spPr>
        <a:xfrm>
          <a:off x="5572273" y="1382"/>
          <a:ext cx="2095241" cy="951139"/>
        </a:xfrm>
        <a:prstGeom prst="roundRect">
          <a:avLst>
            <a:gd name="adj" fmla="val 10000"/>
          </a:avLst>
        </a:prstGeom>
        <a:solidFill>
          <a:schemeClr val="accent1">
            <a:lumMod val="20000"/>
            <a:lumOff val="80000"/>
          </a:schemeClr>
        </a:solidFill>
        <a:ln w="127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ts val="600"/>
            </a:spcAft>
          </a:pPr>
          <a:r>
            <a:rPr lang="en-US" sz="2800" b="1" kern="1200" dirty="0" smtClean="0">
              <a:solidFill>
                <a:schemeClr val="tx1"/>
              </a:solidFill>
            </a:rPr>
            <a:t>Male </a:t>
          </a:r>
          <a:r>
            <a:rPr lang="en-US" sz="3200" b="1" kern="1200" dirty="0" smtClean="0">
              <a:solidFill>
                <a:schemeClr val="tx1"/>
              </a:solidFill>
            </a:rPr>
            <a:t>+</a:t>
          </a:r>
          <a:endParaRPr lang="en-US" sz="2800" b="1" kern="1200" dirty="0" smtClean="0">
            <a:solidFill>
              <a:schemeClr val="tx1"/>
            </a:solidFill>
          </a:endParaRPr>
        </a:p>
        <a:p>
          <a:pPr lvl="0" algn="ctr" defTabSz="1244600">
            <a:lnSpc>
              <a:spcPct val="90000"/>
            </a:lnSpc>
            <a:spcBef>
              <a:spcPct val="0"/>
            </a:spcBef>
            <a:spcAft>
              <a:spcPts val="600"/>
            </a:spcAft>
          </a:pPr>
          <a:r>
            <a:rPr lang="en-US" sz="2800" b="1" kern="1200" dirty="0" smtClean="0">
              <a:solidFill>
                <a:schemeClr val="tx1"/>
              </a:solidFill>
            </a:rPr>
            <a:t>Female </a:t>
          </a:r>
          <a:r>
            <a:rPr lang="en-US" sz="3600" b="1" kern="1200" dirty="0" smtClean="0">
              <a:solidFill>
                <a:schemeClr val="tx1"/>
              </a:solidFill>
            </a:rPr>
            <a:t>-</a:t>
          </a:r>
          <a:endParaRPr lang="en-US" sz="3200" b="1" kern="1200" dirty="0">
            <a:solidFill>
              <a:schemeClr val="tx1"/>
            </a:solidFill>
          </a:endParaRPr>
        </a:p>
      </dsp:txBody>
      <dsp:txXfrm>
        <a:off x="5572273" y="1382"/>
        <a:ext cx="2095241" cy="951139"/>
      </dsp:txXfrm>
    </dsp:sp>
    <dsp:sp modelId="{D0688746-E514-48C6-8DFE-DB24E5033991}">
      <dsp:nvSpPr>
        <dsp:cNvPr id="0" name=""/>
        <dsp:cNvSpPr/>
      </dsp:nvSpPr>
      <dsp:spPr>
        <a:xfrm rot="1680282">
          <a:off x="4282524" y="1270747"/>
          <a:ext cx="1369953" cy="128546"/>
        </a:xfrm>
        <a:custGeom>
          <a:avLst/>
          <a:gdLst/>
          <a:ahLst/>
          <a:cxnLst/>
          <a:rect l="0" t="0" r="0" b="0"/>
          <a:pathLst>
            <a:path>
              <a:moveTo>
                <a:pt x="0" y="64273"/>
              </a:moveTo>
              <a:lnTo>
                <a:pt x="1369953" y="6427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80282">
        <a:off x="4933252" y="1300772"/>
        <a:ext cx="68497" cy="68497"/>
      </dsp:txXfrm>
    </dsp:sp>
    <dsp:sp modelId="{A606D6DE-90E1-4503-A434-7C7044F51398}">
      <dsp:nvSpPr>
        <dsp:cNvPr id="0" name=""/>
        <dsp:cNvSpPr/>
      </dsp:nvSpPr>
      <dsp:spPr>
        <a:xfrm>
          <a:off x="5572273" y="1181077"/>
          <a:ext cx="2095241" cy="951139"/>
        </a:xfrm>
        <a:prstGeom prst="roundRect">
          <a:avLst>
            <a:gd name="adj" fmla="val 10000"/>
          </a:avLst>
        </a:prstGeom>
        <a:solidFill>
          <a:schemeClr val="accent1">
            <a:lumMod val="20000"/>
            <a:lumOff val="80000"/>
          </a:schemeClr>
        </a:solidFill>
        <a:ln w="127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lang="en-US" sz="2700" b="1" kern="1200" dirty="0" smtClean="0">
              <a:solidFill>
                <a:schemeClr val="tx1"/>
              </a:solidFill>
            </a:rPr>
            <a:t>Male -</a:t>
          </a:r>
        </a:p>
        <a:p>
          <a:pPr lvl="0" algn="ctr" defTabSz="1200150">
            <a:lnSpc>
              <a:spcPct val="90000"/>
            </a:lnSpc>
            <a:spcBef>
              <a:spcPct val="0"/>
            </a:spcBef>
            <a:spcAft>
              <a:spcPct val="35000"/>
            </a:spcAft>
          </a:pPr>
          <a:r>
            <a:rPr lang="en-US" sz="2700" b="1" kern="1200" dirty="0" smtClean="0">
              <a:solidFill>
                <a:schemeClr val="tx1"/>
              </a:solidFill>
            </a:rPr>
            <a:t>Female +</a:t>
          </a:r>
          <a:endParaRPr lang="en-US" sz="2700" kern="1200" dirty="0"/>
        </a:p>
      </dsp:txBody>
      <dsp:txXfrm>
        <a:off x="5572273" y="1181077"/>
        <a:ext cx="2095241" cy="95113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566144-74F3-4EB2-86FB-E03DE5372794}">
      <dsp:nvSpPr>
        <dsp:cNvPr id="0" name=""/>
        <dsp:cNvSpPr/>
      </dsp:nvSpPr>
      <dsp:spPr>
        <a:xfrm>
          <a:off x="73930" y="304667"/>
          <a:ext cx="4002183" cy="1326275"/>
        </a:xfrm>
        <a:prstGeom prst="roundRect">
          <a:avLst>
            <a:gd name="adj" fmla="val 10000"/>
          </a:avLst>
        </a:prstGeom>
        <a:solidFill>
          <a:schemeClr val="accent2">
            <a:lumMod val="20000"/>
            <a:lumOff val="80000"/>
          </a:schemeClr>
        </a:solidFill>
        <a:ln w="127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109538" lvl="0" indent="0" algn="l" defTabSz="1155700">
            <a:lnSpc>
              <a:spcPct val="90000"/>
            </a:lnSpc>
            <a:spcBef>
              <a:spcPct val="0"/>
            </a:spcBef>
            <a:spcAft>
              <a:spcPct val="35000"/>
            </a:spcAft>
          </a:pPr>
          <a:r>
            <a:rPr lang="en-US" sz="2600" b="1" kern="1200" dirty="0" err="1" smtClean="0">
              <a:solidFill>
                <a:schemeClr val="tx1"/>
              </a:solidFill>
            </a:rPr>
            <a:t>Sero</a:t>
          </a:r>
          <a:r>
            <a:rPr lang="en-US" sz="2600" b="1" kern="1200" dirty="0" smtClean="0">
              <a:solidFill>
                <a:schemeClr val="tx1"/>
              </a:solidFill>
            </a:rPr>
            <a:t>-concordant Couples</a:t>
          </a:r>
        </a:p>
        <a:p>
          <a:pPr marL="109538" lvl="0" indent="0" algn="l" defTabSz="1155700">
            <a:lnSpc>
              <a:spcPct val="90000"/>
            </a:lnSpc>
            <a:spcBef>
              <a:spcPct val="0"/>
            </a:spcBef>
            <a:spcAft>
              <a:spcPct val="35000"/>
            </a:spcAft>
          </a:pPr>
          <a:r>
            <a:rPr lang="en-US" sz="2600" kern="1200" dirty="0" smtClean="0">
              <a:solidFill>
                <a:schemeClr val="tx1"/>
              </a:solidFill>
            </a:rPr>
            <a:t>Couples whose </a:t>
          </a:r>
          <a:r>
            <a:rPr lang="en-US" sz="2600" kern="1200" dirty="0" err="1" smtClean="0">
              <a:solidFill>
                <a:schemeClr val="tx1"/>
              </a:solidFill>
            </a:rPr>
            <a:t>sero</a:t>
          </a:r>
          <a:r>
            <a:rPr lang="en-US" sz="2600" kern="1200" dirty="0" smtClean="0">
              <a:solidFill>
                <a:schemeClr val="tx1"/>
              </a:solidFill>
            </a:rPr>
            <a:t>-status is the same.</a:t>
          </a:r>
          <a:endParaRPr lang="en-US" sz="2600" kern="1200" dirty="0"/>
        </a:p>
      </dsp:txBody>
      <dsp:txXfrm>
        <a:off x="73930" y="304667"/>
        <a:ext cx="4002183" cy="1326275"/>
      </dsp:txXfrm>
    </dsp:sp>
    <dsp:sp modelId="{41332E72-7212-4B7F-84E5-A4E6ACE08E82}">
      <dsp:nvSpPr>
        <dsp:cNvPr id="0" name=""/>
        <dsp:cNvSpPr/>
      </dsp:nvSpPr>
      <dsp:spPr>
        <a:xfrm rot="20352375">
          <a:off x="4030957" y="657414"/>
          <a:ext cx="1386558" cy="128546"/>
        </a:xfrm>
        <a:custGeom>
          <a:avLst/>
          <a:gdLst/>
          <a:ahLst/>
          <a:cxnLst/>
          <a:rect l="0" t="0" r="0" b="0"/>
          <a:pathLst>
            <a:path>
              <a:moveTo>
                <a:pt x="0" y="64273"/>
              </a:moveTo>
              <a:lnTo>
                <a:pt x="1386558" y="6427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20352375">
        <a:off x="4689572" y="687023"/>
        <a:ext cx="69327" cy="69327"/>
      </dsp:txXfrm>
    </dsp:sp>
    <dsp:sp modelId="{B062976F-4C82-4099-813E-D847589BC087}">
      <dsp:nvSpPr>
        <dsp:cNvPr id="0" name=""/>
        <dsp:cNvSpPr/>
      </dsp:nvSpPr>
      <dsp:spPr>
        <a:xfrm>
          <a:off x="5372358" y="0"/>
          <a:ext cx="2095241" cy="951139"/>
        </a:xfrm>
        <a:prstGeom prst="roundRect">
          <a:avLst>
            <a:gd name="adj" fmla="val 10000"/>
          </a:avLst>
        </a:prstGeom>
        <a:solidFill>
          <a:schemeClr val="accent2">
            <a:lumMod val="20000"/>
            <a:lumOff val="80000"/>
          </a:schemeClr>
        </a:solidFill>
        <a:ln w="127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ts val="600"/>
            </a:spcAft>
          </a:pPr>
          <a:r>
            <a:rPr lang="en-US" sz="2400" b="1" kern="1200" dirty="0" smtClean="0">
              <a:solidFill>
                <a:schemeClr val="tx1"/>
              </a:solidFill>
            </a:rPr>
            <a:t>Positive concordant</a:t>
          </a:r>
          <a:endParaRPr lang="en-US" sz="2800" b="1" kern="1200" dirty="0">
            <a:solidFill>
              <a:schemeClr val="tx1"/>
            </a:solidFill>
          </a:endParaRPr>
        </a:p>
      </dsp:txBody>
      <dsp:txXfrm>
        <a:off x="5372358" y="0"/>
        <a:ext cx="2095241" cy="951139"/>
      </dsp:txXfrm>
    </dsp:sp>
    <dsp:sp modelId="{D0688746-E514-48C6-8DFE-DB24E5033991}">
      <dsp:nvSpPr>
        <dsp:cNvPr id="0" name=""/>
        <dsp:cNvSpPr/>
      </dsp:nvSpPr>
      <dsp:spPr>
        <a:xfrm rot="1434330">
          <a:off x="4015298" y="1190814"/>
          <a:ext cx="1417876" cy="128546"/>
        </a:xfrm>
        <a:custGeom>
          <a:avLst/>
          <a:gdLst/>
          <a:ahLst/>
          <a:cxnLst/>
          <a:rect l="0" t="0" r="0" b="0"/>
          <a:pathLst>
            <a:path>
              <a:moveTo>
                <a:pt x="0" y="64273"/>
              </a:moveTo>
              <a:lnTo>
                <a:pt x="1417876" y="6427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434330">
        <a:off x="4688789" y="1219640"/>
        <a:ext cx="70893" cy="70893"/>
      </dsp:txXfrm>
    </dsp:sp>
    <dsp:sp modelId="{A606D6DE-90E1-4503-A434-7C7044F51398}">
      <dsp:nvSpPr>
        <dsp:cNvPr id="0" name=""/>
        <dsp:cNvSpPr/>
      </dsp:nvSpPr>
      <dsp:spPr>
        <a:xfrm>
          <a:off x="5372358" y="1066800"/>
          <a:ext cx="2095241" cy="951139"/>
        </a:xfrm>
        <a:prstGeom prst="roundRect">
          <a:avLst>
            <a:gd name="adj" fmla="val 10000"/>
          </a:avLst>
        </a:prstGeom>
        <a:solidFill>
          <a:schemeClr val="accent2">
            <a:lumMod val="20000"/>
            <a:lumOff val="80000"/>
          </a:schemeClr>
        </a:solidFill>
        <a:ln w="127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ts val="600"/>
            </a:spcAft>
          </a:pPr>
          <a:r>
            <a:rPr lang="en-US" sz="2400" b="1" kern="1200" dirty="0" smtClean="0">
              <a:solidFill>
                <a:schemeClr val="tx1"/>
              </a:solidFill>
            </a:rPr>
            <a:t>Negative concordant</a:t>
          </a:r>
        </a:p>
      </dsp:txBody>
      <dsp:txXfrm>
        <a:off x="5372358" y="1066800"/>
        <a:ext cx="2095241" cy="95113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BD71E86-851F-44A5-8AD4-65B2E2B05D5F}">
      <dsp:nvSpPr>
        <dsp:cNvPr id="0" name=""/>
        <dsp:cNvSpPr/>
      </dsp:nvSpPr>
      <dsp:spPr>
        <a:xfrm>
          <a:off x="0" y="2042787"/>
          <a:ext cx="2636496" cy="1171739"/>
        </a:xfrm>
        <a:prstGeom prst="roundRect">
          <a:avLst>
            <a:gd name="adj" fmla="val 10000"/>
          </a:avLst>
        </a:prstGeom>
        <a:solidFill>
          <a:schemeClr val="accent2">
            <a:lumMod val="20000"/>
            <a:lumOff val="80000"/>
          </a:schemeClr>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err="1" smtClean="0"/>
            <a:t>Sero</a:t>
          </a:r>
          <a:r>
            <a:rPr lang="en-US" sz="2400" b="1" kern="1200" dirty="0" smtClean="0"/>
            <a:t>-discordance</a:t>
          </a:r>
          <a:endParaRPr lang="en-IN" sz="2400" b="1" kern="1200" dirty="0"/>
        </a:p>
      </dsp:txBody>
      <dsp:txXfrm>
        <a:off x="0" y="2042787"/>
        <a:ext cx="2636496" cy="1171739"/>
      </dsp:txXfrm>
    </dsp:sp>
    <dsp:sp modelId="{A52D9A95-107E-43A6-BD91-C8F5054E5F12}">
      <dsp:nvSpPr>
        <dsp:cNvPr id="0" name=""/>
        <dsp:cNvSpPr/>
      </dsp:nvSpPr>
      <dsp:spPr>
        <a:xfrm rot="17173663">
          <a:off x="2211025" y="2054106"/>
          <a:ext cx="1180970" cy="15183"/>
        </a:xfrm>
        <a:custGeom>
          <a:avLst/>
          <a:gdLst/>
          <a:ahLst/>
          <a:cxnLst/>
          <a:rect l="0" t="0" r="0" b="0"/>
          <a:pathLst>
            <a:path>
              <a:moveTo>
                <a:pt x="0" y="7591"/>
              </a:moveTo>
              <a:lnTo>
                <a:pt x="1180970" y="7591"/>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17173663">
        <a:off x="2771986" y="2032173"/>
        <a:ext cx="59048" cy="59048"/>
      </dsp:txXfrm>
    </dsp:sp>
    <dsp:sp modelId="{2CD0D5A4-5EF2-495E-920B-523E220ED8B8}">
      <dsp:nvSpPr>
        <dsp:cNvPr id="0" name=""/>
        <dsp:cNvSpPr/>
      </dsp:nvSpPr>
      <dsp:spPr>
        <a:xfrm>
          <a:off x="2966524" y="1084367"/>
          <a:ext cx="1763150" cy="820740"/>
        </a:xfrm>
        <a:prstGeom prst="roundRect">
          <a:avLst>
            <a:gd name="adj" fmla="val 10000"/>
          </a:avLst>
        </a:prstGeom>
        <a:solidFill>
          <a:schemeClr val="bg1">
            <a:lumMod val="85000"/>
          </a:schemeClr>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Biological</a:t>
          </a:r>
          <a:endParaRPr lang="en-IN" sz="2000" b="1" kern="1200" dirty="0"/>
        </a:p>
      </dsp:txBody>
      <dsp:txXfrm>
        <a:off x="2966524" y="1084367"/>
        <a:ext cx="1763150" cy="820740"/>
      </dsp:txXfrm>
    </dsp:sp>
    <dsp:sp modelId="{BEDB144C-3A35-4012-9759-660CDB7E90CA}">
      <dsp:nvSpPr>
        <dsp:cNvPr id="0" name=""/>
        <dsp:cNvSpPr/>
      </dsp:nvSpPr>
      <dsp:spPr>
        <a:xfrm rot="17060949">
          <a:off x="4228853" y="842082"/>
          <a:ext cx="1331672" cy="15183"/>
        </a:xfrm>
        <a:custGeom>
          <a:avLst/>
          <a:gdLst/>
          <a:ahLst/>
          <a:cxnLst/>
          <a:rect l="0" t="0" r="0" b="0"/>
          <a:pathLst>
            <a:path>
              <a:moveTo>
                <a:pt x="0" y="7591"/>
              </a:moveTo>
              <a:lnTo>
                <a:pt x="1331672" y="7591"/>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17060949">
        <a:off x="4861397" y="816381"/>
        <a:ext cx="66583" cy="66583"/>
      </dsp:txXfrm>
    </dsp:sp>
    <dsp:sp modelId="{4A4A2FD4-05E5-4655-8F69-812C46FCC8A7}">
      <dsp:nvSpPr>
        <dsp:cNvPr id="0" name=""/>
        <dsp:cNvSpPr/>
      </dsp:nvSpPr>
      <dsp:spPr>
        <a:xfrm>
          <a:off x="5059703" y="0"/>
          <a:ext cx="2636496" cy="409218"/>
        </a:xfrm>
        <a:prstGeom prst="roundRect">
          <a:avLst>
            <a:gd name="adj" fmla="val 10000"/>
          </a:avLst>
        </a:prstGeom>
        <a:solidFill>
          <a:srgbClr val="CCCCFF"/>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Gender</a:t>
          </a:r>
          <a:endParaRPr lang="en-IN" sz="1800" b="1" kern="1200" dirty="0"/>
        </a:p>
      </dsp:txBody>
      <dsp:txXfrm>
        <a:off x="5059703" y="0"/>
        <a:ext cx="2636496" cy="409218"/>
      </dsp:txXfrm>
    </dsp:sp>
    <dsp:sp modelId="{EC9803E3-53A9-483F-B920-B4C5850EB991}">
      <dsp:nvSpPr>
        <dsp:cNvPr id="0" name=""/>
        <dsp:cNvSpPr/>
      </dsp:nvSpPr>
      <dsp:spPr>
        <a:xfrm rot="17433635">
          <a:off x="4433561" y="1059818"/>
          <a:ext cx="912800" cy="15183"/>
        </a:xfrm>
        <a:custGeom>
          <a:avLst/>
          <a:gdLst/>
          <a:ahLst/>
          <a:cxnLst/>
          <a:rect l="0" t="0" r="0" b="0"/>
          <a:pathLst>
            <a:path>
              <a:moveTo>
                <a:pt x="0" y="7591"/>
              </a:moveTo>
              <a:lnTo>
                <a:pt x="912800" y="7591"/>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17433635">
        <a:off x="4867141" y="1044589"/>
        <a:ext cx="45640" cy="45640"/>
      </dsp:txXfrm>
    </dsp:sp>
    <dsp:sp modelId="{0FD6F709-C4D8-4F63-9B61-FFEB7D7BA204}">
      <dsp:nvSpPr>
        <dsp:cNvPr id="0" name=""/>
        <dsp:cNvSpPr/>
      </dsp:nvSpPr>
      <dsp:spPr>
        <a:xfrm>
          <a:off x="5050248" y="435472"/>
          <a:ext cx="2636496" cy="409218"/>
        </a:xfrm>
        <a:prstGeom prst="roundRect">
          <a:avLst>
            <a:gd name="adj" fmla="val 10000"/>
          </a:avLst>
        </a:prstGeom>
        <a:solidFill>
          <a:srgbClr val="CCCCFF"/>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Age &amp; Early debut</a:t>
          </a:r>
          <a:endParaRPr lang="en-IN" sz="1800" b="1" kern="1200" dirty="0"/>
        </a:p>
      </dsp:txBody>
      <dsp:txXfrm>
        <a:off x="5050248" y="435472"/>
        <a:ext cx="2636496" cy="409218"/>
      </dsp:txXfrm>
    </dsp:sp>
    <dsp:sp modelId="{7C7C219E-EDCD-4374-A73E-6DB388275F6F}">
      <dsp:nvSpPr>
        <dsp:cNvPr id="0" name=""/>
        <dsp:cNvSpPr/>
      </dsp:nvSpPr>
      <dsp:spPr>
        <a:xfrm rot="19021723">
          <a:off x="4670899" y="1337827"/>
          <a:ext cx="438124" cy="15183"/>
        </a:xfrm>
        <a:custGeom>
          <a:avLst/>
          <a:gdLst/>
          <a:ahLst/>
          <a:cxnLst/>
          <a:rect l="0" t="0" r="0" b="0"/>
          <a:pathLst>
            <a:path>
              <a:moveTo>
                <a:pt x="0" y="7591"/>
              </a:moveTo>
              <a:lnTo>
                <a:pt x="438124" y="7591"/>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19021723">
        <a:off x="4879008" y="1334465"/>
        <a:ext cx="21906" cy="21906"/>
      </dsp:txXfrm>
    </dsp:sp>
    <dsp:sp modelId="{19295887-B0ED-4425-A3FB-DD3C81525FCD}">
      <dsp:nvSpPr>
        <dsp:cNvPr id="0" name=""/>
        <dsp:cNvSpPr/>
      </dsp:nvSpPr>
      <dsp:spPr>
        <a:xfrm>
          <a:off x="5050248" y="996478"/>
          <a:ext cx="2636496" cy="399241"/>
        </a:xfrm>
        <a:prstGeom prst="roundRect">
          <a:avLst>
            <a:gd name="adj" fmla="val 10000"/>
          </a:avLst>
        </a:prstGeom>
        <a:solidFill>
          <a:srgbClr val="CCCCFF"/>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Viral load &amp; Disease stage</a:t>
          </a:r>
          <a:endParaRPr lang="en-IN" sz="1800" b="1" kern="1200" dirty="0"/>
        </a:p>
      </dsp:txBody>
      <dsp:txXfrm>
        <a:off x="5050248" y="996478"/>
        <a:ext cx="2636496" cy="399241"/>
      </dsp:txXfrm>
    </dsp:sp>
    <dsp:sp modelId="{C845A97D-C25C-48A4-857F-85A9B22E1940}">
      <dsp:nvSpPr>
        <dsp:cNvPr id="0" name=""/>
        <dsp:cNvSpPr/>
      </dsp:nvSpPr>
      <dsp:spPr>
        <a:xfrm rot="2380273">
          <a:off x="4681721" y="1620083"/>
          <a:ext cx="416480" cy="15183"/>
        </a:xfrm>
        <a:custGeom>
          <a:avLst/>
          <a:gdLst/>
          <a:ahLst/>
          <a:cxnLst/>
          <a:rect l="0" t="0" r="0" b="0"/>
          <a:pathLst>
            <a:path>
              <a:moveTo>
                <a:pt x="0" y="7591"/>
              </a:moveTo>
              <a:lnTo>
                <a:pt x="416480" y="7591"/>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2380273">
        <a:off x="4879549" y="1617262"/>
        <a:ext cx="20824" cy="20824"/>
      </dsp:txXfrm>
    </dsp:sp>
    <dsp:sp modelId="{5F08D03A-2ED8-4482-9F47-64F05DB83DFB}">
      <dsp:nvSpPr>
        <dsp:cNvPr id="0" name=""/>
        <dsp:cNvSpPr/>
      </dsp:nvSpPr>
      <dsp:spPr>
        <a:xfrm>
          <a:off x="5050248" y="1556002"/>
          <a:ext cx="2636496" cy="409218"/>
        </a:xfrm>
        <a:prstGeom prst="roundRect">
          <a:avLst>
            <a:gd name="adj" fmla="val 10000"/>
          </a:avLst>
        </a:prstGeom>
        <a:solidFill>
          <a:srgbClr val="CCCCFF"/>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STIs</a:t>
          </a:r>
          <a:endParaRPr lang="en-IN" sz="1800" b="1" kern="1200" dirty="0"/>
        </a:p>
      </dsp:txBody>
      <dsp:txXfrm>
        <a:off x="5050248" y="1556002"/>
        <a:ext cx="2636496" cy="409218"/>
      </dsp:txXfrm>
    </dsp:sp>
    <dsp:sp modelId="{9BFF4AE0-93BF-4A26-9602-760BBC31A665}">
      <dsp:nvSpPr>
        <dsp:cNvPr id="0" name=""/>
        <dsp:cNvSpPr/>
      </dsp:nvSpPr>
      <dsp:spPr>
        <a:xfrm rot="4128548">
          <a:off x="4446538" y="1900586"/>
          <a:ext cx="886846" cy="15183"/>
        </a:xfrm>
        <a:custGeom>
          <a:avLst/>
          <a:gdLst/>
          <a:ahLst/>
          <a:cxnLst/>
          <a:rect l="0" t="0" r="0" b="0"/>
          <a:pathLst>
            <a:path>
              <a:moveTo>
                <a:pt x="0" y="7591"/>
              </a:moveTo>
              <a:lnTo>
                <a:pt x="886846" y="7591"/>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4128548">
        <a:off x="4867790" y="1886006"/>
        <a:ext cx="44342" cy="44342"/>
      </dsp:txXfrm>
    </dsp:sp>
    <dsp:sp modelId="{AA4CEDAA-3770-47AC-96C6-FBA8DCA7FE3B}">
      <dsp:nvSpPr>
        <dsp:cNvPr id="0" name=""/>
        <dsp:cNvSpPr/>
      </dsp:nvSpPr>
      <dsp:spPr>
        <a:xfrm>
          <a:off x="5050248" y="2117008"/>
          <a:ext cx="2636496" cy="409218"/>
        </a:xfrm>
        <a:prstGeom prst="roundRect">
          <a:avLst>
            <a:gd name="adj" fmla="val 10000"/>
          </a:avLst>
        </a:prstGeom>
        <a:solidFill>
          <a:srgbClr val="CCCCFF"/>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t>Male circumcision</a:t>
          </a:r>
          <a:endParaRPr lang="en-IN" sz="2000" b="1" kern="1200" dirty="0"/>
        </a:p>
      </dsp:txBody>
      <dsp:txXfrm>
        <a:off x="5050248" y="2117008"/>
        <a:ext cx="2636496" cy="409218"/>
      </dsp:txXfrm>
    </dsp:sp>
    <dsp:sp modelId="{EE21145C-8B95-4839-A5A6-3F5D66C5D4AB}">
      <dsp:nvSpPr>
        <dsp:cNvPr id="0" name=""/>
        <dsp:cNvSpPr/>
      </dsp:nvSpPr>
      <dsp:spPr>
        <a:xfrm rot="4271031">
          <a:off x="2289889" y="3105344"/>
          <a:ext cx="1023241" cy="15183"/>
        </a:xfrm>
        <a:custGeom>
          <a:avLst/>
          <a:gdLst/>
          <a:ahLst/>
          <a:cxnLst/>
          <a:rect l="0" t="0" r="0" b="0"/>
          <a:pathLst>
            <a:path>
              <a:moveTo>
                <a:pt x="0" y="7591"/>
              </a:moveTo>
              <a:lnTo>
                <a:pt x="1023241" y="7591"/>
              </a:lnTo>
            </a:path>
          </a:pathLst>
        </a:custGeom>
        <a:noFill/>
        <a:ln w="127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4271031">
        <a:off x="2775929" y="3087354"/>
        <a:ext cx="51162" cy="51162"/>
      </dsp:txXfrm>
    </dsp:sp>
    <dsp:sp modelId="{F846F8C3-6430-46CE-A908-776BFFAD2645}">
      <dsp:nvSpPr>
        <dsp:cNvPr id="0" name=""/>
        <dsp:cNvSpPr/>
      </dsp:nvSpPr>
      <dsp:spPr>
        <a:xfrm>
          <a:off x="2966524" y="3162156"/>
          <a:ext cx="1763150" cy="870117"/>
        </a:xfrm>
        <a:prstGeom prst="roundRect">
          <a:avLst>
            <a:gd name="adj" fmla="val 10000"/>
          </a:avLst>
        </a:prstGeom>
        <a:solidFill>
          <a:schemeClr val="bg1">
            <a:lumMod val="85000"/>
          </a:schemeClr>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err="1" smtClean="0"/>
            <a:t>Behavioural</a:t>
          </a:r>
          <a:endParaRPr lang="en-IN" sz="2000" b="1" kern="1200" dirty="0"/>
        </a:p>
      </dsp:txBody>
      <dsp:txXfrm>
        <a:off x="2966524" y="3162156"/>
        <a:ext cx="1763150" cy="870117"/>
      </dsp:txXfrm>
    </dsp:sp>
    <dsp:sp modelId="{C5218B3E-C4F0-4C6F-B344-6DBEB65A3186}">
      <dsp:nvSpPr>
        <dsp:cNvPr id="0" name=""/>
        <dsp:cNvSpPr/>
      </dsp:nvSpPr>
      <dsp:spPr>
        <a:xfrm rot="17972571">
          <a:off x="4581550" y="3335410"/>
          <a:ext cx="584405" cy="15183"/>
        </a:xfrm>
        <a:custGeom>
          <a:avLst/>
          <a:gdLst/>
          <a:ahLst/>
          <a:cxnLst/>
          <a:rect l="0" t="0" r="0" b="0"/>
          <a:pathLst>
            <a:path>
              <a:moveTo>
                <a:pt x="0" y="7591"/>
              </a:moveTo>
              <a:lnTo>
                <a:pt x="584405" y="7591"/>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17972571">
        <a:off x="4859142" y="3328391"/>
        <a:ext cx="29220" cy="29220"/>
      </dsp:txXfrm>
    </dsp:sp>
    <dsp:sp modelId="{48D11964-DC9C-4E6B-8FC2-1672BDD2C260}">
      <dsp:nvSpPr>
        <dsp:cNvPr id="0" name=""/>
        <dsp:cNvSpPr/>
      </dsp:nvSpPr>
      <dsp:spPr>
        <a:xfrm>
          <a:off x="5017830" y="2894420"/>
          <a:ext cx="2636496" cy="388737"/>
        </a:xfrm>
        <a:prstGeom prst="roundRect">
          <a:avLst>
            <a:gd name="adj" fmla="val 10000"/>
          </a:avLst>
        </a:prstGeom>
        <a:solidFill>
          <a:srgbClr val="CCCCFF"/>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Sex</a:t>
          </a:r>
          <a:endParaRPr lang="en-IN" sz="1800" b="1" kern="1200" dirty="0"/>
        </a:p>
      </dsp:txBody>
      <dsp:txXfrm>
        <a:off x="5017830" y="2894420"/>
        <a:ext cx="2636496" cy="388737"/>
      </dsp:txXfrm>
    </dsp:sp>
    <dsp:sp modelId="{8959F905-A2FE-4920-8F78-7D9C9D157082}">
      <dsp:nvSpPr>
        <dsp:cNvPr id="0" name=""/>
        <dsp:cNvSpPr/>
      </dsp:nvSpPr>
      <dsp:spPr>
        <a:xfrm rot="442322">
          <a:off x="4728474" y="3608263"/>
          <a:ext cx="290557" cy="15183"/>
        </a:xfrm>
        <a:custGeom>
          <a:avLst/>
          <a:gdLst/>
          <a:ahLst/>
          <a:cxnLst/>
          <a:rect l="0" t="0" r="0" b="0"/>
          <a:pathLst>
            <a:path>
              <a:moveTo>
                <a:pt x="0" y="7591"/>
              </a:moveTo>
              <a:lnTo>
                <a:pt x="290557" y="7591"/>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442322">
        <a:off x="4866488" y="3608591"/>
        <a:ext cx="14527" cy="14527"/>
      </dsp:txXfrm>
    </dsp:sp>
    <dsp:sp modelId="{1B694CE0-0A90-453B-986C-C9F7C465F8F3}">
      <dsp:nvSpPr>
        <dsp:cNvPr id="0" name=""/>
        <dsp:cNvSpPr/>
      </dsp:nvSpPr>
      <dsp:spPr>
        <a:xfrm>
          <a:off x="5017830" y="3429887"/>
          <a:ext cx="2636496" cy="409218"/>
        </a:xfrm>
        <a:prstGeom prst="roundRect">
          <a:avLst>
            <a:gd name="adj" fmla="val 10000"/>
          </a:avLst>
        </a:prstGeom>
        <a:solidFill>
          <a:srgbClr val="CCCCFF"/>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Condom use</a:t>
          </a:r>
          <a:endParaRPr lang="en-IN" sz="1800" b="1" kern="1200" dirty="0"/>
        </a:p>
      </dsp:txBody>
      <dsp:txXfrm>
        <a:off x="5017830" y="3429887"/>
        <a:ext cx="2636496" cy="409218"/>
      </dsp:txXfrm>
    </dsp:sp>
    <dsp:sp modelId="{A9C0941B-83B8-4242-B53C-D9E8397D8FC6}">
      <dsp:nvSpPr>
        <dsp:cNvPr id="0" name=""/>
        <dsp:cNvSpPr/>
      </dsp:nvSpPr>
      <dsp:spPr>
        <a:xfrm rot="3602917">
          <a:off x="4564174" y="3875997"/>
          <a:ext cx="661029" cy="15183"/>
        </a:xfrm>
        <a:custGeom>
          <a:avLst/>
          <a:gdLst/>
          <a:ahLst/>
          <a:cxnLst/>
          <a:rect l="0" t="0" r="0" b="0"/>
          <a:pathLst>
            <a:path>
              <a:moveTo>
                <a:pt x="0" y="7591"/>
              </a:moveTo>
              <a:lnTo>
                <a:pt x="661029" y="7591"/>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3602917">
        <a:off x="4878163" y="3867063"/>
        <a:ext cx="33051" cy="33051"/>
      </dsp:txXfrm>
    </dsp:sp>
    <dsp:sp modelId="{66DC8C82-6A26-487B-B946-B451AB15D60B}">
      <dsp:nvSpPr>
        <dsp:cNvPr id="0" name=""/>
        <dsp:cNvSpPr/>
      </dsp:nvSpPr>
      <dsp:spPr>
        <a:xfrm>
          <a:off x="5059703" y="3965353"/>
          <a:ext cx="2636496" cy="409218"/>
        </a:xfrm>
        <a:prstGeom prst="roundRect">
          <a:avLst>
            <a:gd name="adj" fmla="val 10000"/>
          </a:avLst>
        </a:prstGeom>
        <a:solidFill>
          <a:srgbClr val="CCCCFF"/>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Other sexual partners</a:t>
          </a:r>
          <a:endParaRPr lang="en-IN" sz="1800" b="1" kern="1200" dirty="0"/>
        </a:p>
      </dsp:txBody>
      <dsp:txXfrm>
        <a:off x="5059703" y="3965353"/>
        <a:ext cx="2636496" cy="409218"/>
      </dsp:txXfrm>
    </dsp:sp>
    <dsp:sp modelId="{2E32B5CE-C4B9-407D-9951-E2AD86986AAB}">
      <dsp:nvSpPr>
        <dsp:cNvPr id="0" name=""/>
        <dsp:cNvSpPr/>
      </dsp:nvSpPr>
      <dsp:spPr>
        <a:xfrm rot="4352686">
          <a:off x="4344569" y="4114411"/>
          <a:ext cx="1100240" cy="15183"/>
        </a:xfrm>
        <a:custGeom>
          <a:avLst/>
          <a:gdLst/>
          <a:ahLst/>
          <a:cxnLst/>
          <a:rect l="0" t="0" r="0" b="0"/>
          <a:pathLst>
            <a:path>
              <a:moveTo>
                <a:pt x="0" y="7591"/>
              </a:moveTo>
              <a:lnTo>
                <a:pt x="1100240" y="7591"/>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IN" sz="500" kern="1200"/>
        </a:p>
      </dsp:txBody>
      <dsp:txXfrm rot="4352686">
        <a:off x="4867183" y="4094496"/>
        <a:ext cx="55012" cy="55012"/>
      </dsp:txXfrm>
    </dsp:sp>
    <dsp:sp modelId="{BD06061D-788A-4348-A4BE-F1399EC0CA45}">
      <dsp:nvSpPr>
        <dsp:cNvPr id="0" name=""/>
        <dsp:cNvSpPr/>
      </dsp:nvSpPr>
      <dsp:spPr>
        <a:xfrm>
          <a:off x="5059703" y="4442181"/>
          <a:ext cx="2636496" cy="409218"/>
        </a:xfrm>
        <a:prstGeom prst="roundRect">
          <a:avLst>
            <a:gd name="adj" fmla="val 10000"/>
          </a:avLst>
        </a:prstGeom>
        <a:solidFill>
          <a:srgbClr val="CCCCFF"/>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Marriage</a:t>
          </a:r>
          <a:endParaRPr lang="en-IN" sz="1800" b="1" kern="1200" dirty="0"/>
        </a:p>
      </dsp:txBody>
      <dsp:txXfrm>
        <a:off x="5059703" y="4442181"/>
        <a:ext cx="2636496" cy="40921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3059A09-E218-4101-B73E-272823FE1E43}" type="datetimeFigureOut">
              <a:rPr lang="en-US"/>
              <a:pPr>
                <a:defRPr/>
              </a:pPr>
              <a:t>9/7/2011</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1024412-9FAA-414B-8A2D-964ADB3D0C1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Introduce the session to the participants. </a:t>
            </a:r>
          </a:p>
          <a:p>
            <a:pPr eaLnBrk="1" hangingPunct="1">
              <a:spcBef>
                <a:spcPct val="0"/>
              </a:spcBef>
            </a:pPr>
            <a:endParaRPr lang="en-US" dirty="0" smtClean="0"/>
          </a:p>
          <a:p>
            <a:pPr eaLnBrk="1" hangingPunct="1">
              <a:spcBef>
                <a:spcPct val="0"/>
              </a:spcBef>
            </a:pPr>
            <a:endParaRPr lang="en-US" dirty="0" smtClean="0"/>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76B571-EBE6-4FE8-AE1A-71864227B0BF}"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defRPr/>
            </a:pPr>
            <a:r>
              <a:rPr lang="en-US" b="1" dirty="0" smtClean="0"/>
              <a:t>Key Issues of Discordant Couples: Sexual Intimacy</a:t>
            </a:r>
          </a:p>
          <a:p>
            <a:pPr algn="just">
              <a:defRPr/>
            </a:pPr>
            <a:r>
              <a:rPr lang="en-IN" dirty="0" smtClean="0"/>
              <a:t>Intimacy between the partners in a discordant couple is usually affected. The uninfected partner may fear having sex because it carries the possibility of transmission. When couples are sexually active, they may complain of a loss of spontaneity because they have to plan for sex and plan to use a condom at every encounter. Partners may also complain of less frequent sexual intercourse, or an avoidance of certain coital acts such as anal sex or taking semen in the mouth during oral sex. Condom use all the time may also diminish sexual pleasure and expectancy.</a:t>
            </a:r>
            <a:endParaRPr lang="en-US" dirty="0" smtClean="0"/>
          </a:p>
          <a:p>
            <a:pPr algn="just">
              <a:defRPr/>
            </a:pPr>
            <a:endParaRPr lang="en-US" dirty="0" smtClean="0"/>
          </a:p>
          <a:p>
            <a:pPr algn="just">
              <a:defRPr/>
            </a:pPr>
            <a:r>
              <a:rPr lang="en-IN" dirty="0" smtClean="0"/>
              <a:t>The counsellor should check in frequently about what couples are doing and their reasons for the same. Some couples rely on questionable assumptions of what is safe and unsafe in the area of sexual intimacy. For instance, couples may point out that having sex till date without a condom has not caused the </a:t>
            </a:r>
            <a:r>
              <a:rPr lang="en-IN" dirty="0" err="1" smtClean="0"/>
              <a:t>sero</a:t>
            </a:r>
            <a:r>
              <a:rPr lang="en-IN" dirty="0" smtClean="0"/>
              <a:t>-negative partner to </a:t>
            </a:r>
            <a:r>
              <a:rPr lang="en-IN" dirty="0" err="1" smtClean="0"/>
              <a:t>sero</a:t>
            </a:r>
            <a:r>
              <a:rPr lang="en-IN" dirty="0" smtClean="0"/>
              <a:t>-convert. It is important to emphasize to a couple that the risk of one act of transmission could add up over many acts of sex. Just because the negative partner has not </a:t>
            </a:r>
            <a:r>
              <a:rPr lang="en-IN" dirty="0" err="1" smtClean="0"/>
              <a:t>sero</a:t>
            </a:r>
            <a:r>
              <a:rPr lang="en-IN" dirty="0" smtClean="0"/>
              <a:t>-converted till date is no guarantee that they will continue to remain negative. Also, explain that it is possible to get infected through even one act of sex.</a:t>
            </a:r>
            <a:endParaRPr lang="en-US" dirty="0" smtClean="0"/>
          </a:p>
          <a:p>
            <a:pPr algn="just">
              <a:defRPr/>
            </a:pPr>
            <a:r>
              <a:rPr lang="en-US" dirty="0" smtClean="0"/>
              <a:t>Though Indian culture discourages communication between men and women regarding sexual behaviour, the counsellor can through couple counselling encourage the partners to communicate with each other and to make conscious decisions about the sexual life. It is important for the counsellor to support women as social norms permit them little scope for negotiating sex with their partners. For instance, in one study in India, Women Living with HIV/AIDS have reported that when they refuse sex their spouses react violently </a:t>
            </a:r>
          </a:p>
          <a:p>
            <a:pPr>
              <a:defRPr/>
            </a:pPr>
            <a:endParaRPr lang="en-US"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45D439A3-D929-4283-A6D8-70185EE7143F}"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b="1" dirty="0" smtClean="0"/>
              <a:t>Exploring Sexual Life of Discordant Couples</a:t>
            </a:r>
            <a:endParaRPr lang="en-US" dirty="0" smtClean="0"/>
          </a:p>
          <a:p>
            <a:pPr>
              <a:defRPr/>
            </a:pPr>
            <a:endParaRPr lang="en-US" dirty="0" smtClean="0"/>
          </a:p>
          <a:p>
            <a:pPr algn="just">
              <a:defRPr/>
            </a:pPr>
            <a:r>
              <a:rPr lang="en-US" dirty="0" smtClean="0"/>
              <a:t>As mentioned before, the counsellor should check in frequently about what couples are doing and their reasons for the same. Some sample questions which help in exploring the sexual life of couple are</a:t>
            </a:r>
          </a:p>
          <a:p>
            <a:pPr>
              <a:defRPr/>
            </a:pPr>
            <a:endParaRPr lang="en-US" dirty="0" smtClean="0"/>
          </a:p>
          <a:p>
            <a:pPr marL="341313" indent="-341313">
              <a:buFont typeface="Wingdings" pitchFamily="2" charset="2"/>
              <a:buChar char="Ø"/>
              <a:defRPr/>
            </a:pPr>
            <a:r>
              <a:rPr lang="en-US" dirty="0" smtClean="0"/>
              <a:t>How often do you have sex?</a:t>
            </a:r>
            <a:endParaRPr lang="en-IN" dirty="0" smtClean="0"/>
          </a:p>
          <a:p>
            <a:pPr marL="341313" indent="-341313">
              <a:buFont typeface="Wingdings" pitchFamily="2" charset="2"/>
              <a:buChar char="Ø"/>
              <a:defRPr/>
            </a:pPr>
            <a:r>
              <a:rPr lang="en-US" dirty="0" smtClean="0"/>
              <a:t>How often do you have sex with a condom?</a:t>
            </a:r>
            <a:endParaRPr lang="en-IN" dirty="0" smtClean="0"/>
          </a:p>
          <a:p>
            <a:pPr marL="341313" indent="-341313">
              <a:buFont typeface="Wingdings" pitchFamily="2" charset="2"/>
              <a:buChar char="Ø"/>
              <a:defRPr/>
            </a:pPr>
            <a:r>
              <a:rPr lang="en-US" dirty="0" smtClean="0"/>
              <a:t>When you say sex, can you tell me what you and your partner do? (Probe for oral sex, anal sex, emission.)</a:t>
            </a:r>
            <a:endParaRPr lang="en-IN" dirty="0" smtClean="0"/>
          </a:p>
          <a:p>
            <a:pPr marL="341313" indent="-341313">
              <a:buFont typeface="Wingdings" pitchFamily="2" charset="2"/>
              <a:buChar char="Ø"/>
              <a:defRPr/>
            </a:pPr>
            <a:r>
              <a:rPr lang="en-US" dirty="0" smtClean="0"/>
              <a:t>Do you or your partner take alcohol before sex?</a:t>
            </a:r>
            <a:endParaRPr lang="en-IN"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45FC4CCB-EFE3-4EEB-885C-CCD621F44F2C}"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a:defRPr/>
            </a:pPr>
            <a:r>
              <a:rPr lang="en-US" b="1" dirty="0" smtClean="0"/>
              <a:t>Key Issues of Discordant Couples: </a:t>
            </a:r>
            <a:r>
              <a:rPr lang="en-US" sz="1300" b="1" dirty="0" smtClean="0"/>
              <a:t>Reducing Risk</a:t>
            </a:r>
            <a:endParaRPr lang="en-US" sz="1800" b="1" dirty="0" smtClean="0"/>
          </a:p>
          <a:p>
            <a:pPr>
              <a:defRPr/>
            </a:pPr>
            <a:endParaRPr lang="en-US" sz="1800" b="1" dirty="0" smtClean="0">
              <a:effectLst>
                <a:outerShdw blurRad="38100" dist="38100" dir="2700000" algn="tl">
                  <a:srgbClr val="000000">
                    <a:alpha val="43137"/>
                  </a:srgbClr>
                </a:outerShdw>
              </a:effectLst>
            </a:endParaRPr>
          </a:p>
          <a:p>
            <a:pPr>
              <a:defRPr/>
            </a:pPr>
            <a:r>
              <a:rPr lang="en-IN" dirty="0" smtClean="0"/>
              <a:t>There are some simple ways to reduce the risk of HIV transmission to the non-infected person in the relationship</a:t>
            </a:r>
            <a:endParaRPr lang="en-US" dirty="0" smtClean="0"/>
          </a:p>
          <a:p>
            <a:pPr>
              <a:defRPr/>
            </a:pPr>
            <a:r>
              <a:rPr lang="en-IN" b="1" dirty="0" smtClean="0"/>
              <a:t>Treat sexually transmitted infections </a:t>
            </a:r>
            <a:endParaRPr lang="en-US" b="1" dirty="0" smtClean="0"/>
          </a:p>
          <a:p>
            <a:pPr>
              <a:defRPr/>
            </a:pPr>
            <a:r>
              <a:rPr lang="en-IN" dirty="0" smtClean="0"/>
              <a:t>Research shows that discordant couples who receive intensive couple counselling, along with active treatment of STIs fare better in terms of prevention of HIV transmission to the uninfected partner. </a:t>
            </a:r>
            <a:endParaRPr lang="en-US" dirty="0" smtClean="0"/>
          </a:p>
          <a:p>
            <a:pPr>
              <a:defRPr/>
            </a:pPr>
            <a:r>
              <a:rPr lang="en-IN" dirty="0" smtClean="0"/>
              <a:t> </a:t>
            </a:r>
            <a:endParaRPr lang="en-US" dirty="0" smtClean="0"/>
          </a:p>
          <a:p>
            <a:pPr>
              <a:defRPr/>
            </a:pPr>
            <a:r>
              <a:rPr lang="en-IN" b="1" dirty="0" smtClean="0"/>
              <a:t>Alternative non-penetrative sexual practices </a:t>
            </a:r>
            <a:endParaRPr lang="en-US" b="1" dirty="0" smtClean="0"/>
          </a:p>
          <a:p>
            <a:pPr>
              <a:defRPr/>
            </a:pPr>
            <a:r>
              <a:rPr lang="en-IN" dirty="0" smtClean="0"/>
              <a:t>Counsellors may educate the </a:t>
            </a:r>
            <a:r>
              <a:rPr lang="en-IN" dirty="0" err="1" smtClean="0"/>
              <a:t>sero</a:t>
            </a:r>
            <a:r>
              <a:rPr lang="en-IN" dirty="0" smtClean="0"/>
              <a:t>-discordant couples about using dildos (sex toys), using other body parts such as rubbing the penis in the palm of the hand, the navel, between the thighs or underneath the partner’s breast. Partners should be advised to be more gentle towards each other and to avoid forced sex which involves friction.</a:t>
            </a:r>
            <a:endParaRPr lang="en-US" dirty="0" smtClean="0"/>
          </a:p>
          <a:p>
            <a:pPr>
              <a:defRPr/>
            </a:pPr>
            <a:endParaRPr lang="en-US" dirty="0" smtClean="0"/>
          </a:p>
          <a:p>
            <a:pPr>
              <a:defRPr/>
            </a:pPr>
            <a:r>
              <a:rPr lang="en-IN" b="1" dirty="0" smtClean="0"/>
              <a:t>ART Adherence</a:t>
            </a:r>
          </a:p>
          <a:p>
            <a:pPr>
              <a:defRPr/>
            </a:pPr>
            <a:r>
              <a:rPr lang="en-IN" dirty="0" smtClean="0"/>
              <a:t>Encouraging the positive partner to register for ART and to follow up by way of adherence is useful for protecting the negative partner also. ART reduces the viral load which in turn reduces transmission. This provides reason for the non-positive partner also to support the efforts of positive partner and to come in for testing every 6 months. However, the counsellor should also underline the fact that ART does not completely remove HIV</a:t>
            </a:r>
          </a:p>
          <a:p>
            <a:pPr>
              <a:defRPr/>
            </a:pPr>
            <a:endParaRPr lang="en-IN" dirty="0" smtClean="0"/>
          </a:p>
          <a:p>
            <a:pPr>
              <a:defRPr/>
            </a:pPr>
            <a:r>
              <a:rPr lang="en-IN" b="1" dirty="0" smtClean="0"/>
              <a:t>Termination of Relationship</a:t>
            </a:r>
          </a:p>
          <a:p>
            <a:pPr>
              <a:defRPr/>
            </a:pPr>
            <a:r>
              <a:rPr lang="en-IN" dirty="0" smtClean="0"/>
              <a:t>Some positive partners in a discordant couple may opt to end the relationship in order to protect the negative partner, or the negative partner may abandon the positive partner in order to protect themselves. While the former option seems to resemble a Hindi film, it is important to treat these choices as genuine. One study in Uganda noted a trend where </a:t>
            </a:r>
            <a:r>
              <a:rPr lang="en-IN" dirty="0" err="1" smtClean="0"/>
              <a:t>sero</a:t>
            </a:r>
            <a:r>
              <a:rPr lang="en-IN" dirty="0" smtClean="0"/>
              <a:t>-discordant couples broke up in order to try new concordant relationships where they may try for children. Break-ups, however, are not that common. For every story of a broken relationship there is a story of a couple who stick together. As noted before, there is a gender influence here as M+F- are more visible than M-F+. </a:t>
            </a:r>
          </a:p>
          <a:p>
            <a:pPr>
              <a:defRPr/>
            </a:pPr>
            <a:endParaRPr lang="en-IN" dirty="0" smtClean="0"/>
          </a:p>
          <a:p>
            <a:pPr>
              <a:defRPr/>
            </a:pPr>
            <a:r>
              <a:rPr lang="en-IN" dirty="0" smtClean="0"/>
              <a:t>Dealing with broken relationships is difficult. The counsellor’s role in these situations is to provide hope as well as accurate information. As the ICTC is a health facility, the counsellor is usually in contact with the partner who is positive. The counsellor should encourage them to remain adherent to ART and not lose hope. If possible, the negative partner should be motivated to remain within the relationship and accurate information should be provided about ways to avoid being infected. When breakdown is inevitable, the positive partner should be assisted to make the adjustments required. This is a time when they may be very vulnerable and both their adherence and mental health might suffer.</a:t>
            </a:r>
            <a:endParaRPr lang="en-US" dirty="0" smtClean="0"/>
          </a:p>
          <a:p>
            <a:pPr>
              <a:defRPr/>
            </a:pPr>
            <a:endParaRPr lang="en-US" dirty="0" smtClean="0"/>
          </a:p>
          <a:p>
            <a:pPr>
              <a:defRPr/>
            </a:pPr>
            <a:endParaRPr lang="en-US"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929B2366-0F3E-4993-9C8F-2DD602903F18}"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a:defRPr/>
            </a:pPr>
            <a:r>
              <a:rPr lang="en-US" b="1" dirty="0" smtClean="0"/>
              <a:t>Key Issues of Discordant Couples</a:t>
            </a:r>
            <a:r>
              <a:rPr lang="en-US" sz="1100" b="1" dirty="0" smtClean="0"/>
              <a:t>: </a:t>
            </a:r>
            <a:r>
              <a:rPr lang="en-US" sz="1300" b="1" dirty="0" smtClean="0"/>
              <a:t>Pregnancy</a:t>
            </a:r>
            <a:endParaRPr lang="en-US" sz="1400" b="1" dirty="0" smtClean="0"/>
          </a:p>
          <a:p>
            <a:pPr>
              <a:defRPr/>
            </a:pPr>
            <a:endParaRPr lang="en-US" sz="1400" b="1" dirty="0" smtClean="0">
              <a:effectLst>
                <a:outerShdw blurRad="38100" dist="38100" dir="2700000" algn="tl">
                  <a:srgbClr val="000000">
                    <a:alpha val="43137"/>
                  </a:srgbClr>
                </a:outerShdw>
              </a:effectLst>
            </a:endParaRPr>
          </a:p>
          <a:p>
            <a:pPr algn="just">
              <a:defRPr/>
            </a:pPr>
            <a:r>
              <a:rPr lang="en-IN" dirty="0" smtClean="0"/>
              <a:t>Many </a:t>
            </a:r>
            <a:r>
              <a:rPr lang="en-IN" dirty="0" err="1" smtClean="0"/>
              <a:t>sero</a:t>
            </a:r>
            <a:r>
              <a:rPr lang="en-IN" dirty="0" smtClean="0"/>
              <a:t>-discordant couples may want to have a child. This may be a strongly felt need even among couples who already have one or more children. One or both members of the couple may experience a desire for parenthood even knowing that this carries the possibility of HIV transmission. The desire to be a parent is also often mixed with the fear of transmitting infection to the child. Some experts have even suggested that the wish for parenthood may explain, to some extent, why there is a high transmission rate between </a:t>
            </a:r>
            <a:r>
              <a:rPr lang="en-IN" dirty="0" err="1" smtClean="0"/>
              <a:t>sero</a:t>
            </a:r>
            <a:r>
              <a:rPr lang="en-IN" dirty="0" smtClean="0"/>
              <a:t>-discordant partners.</a:t>
            </a:r>
            <a:endParaRPr lang="en-US" dirty="0" smtClean="0"/>
          </a:p>
          <a:p>
            <a:pPr algn="just">
              <a:defRPr/>
            </a:pPr>
            <a:endParaRPr lang="en-US" dirty="0" smtClean="0"/>
          </a:p>
          <a:p>
            <a:pPr algn="just">
              <a:defRPr/>
            </a:pPr>
            <a:r>
              <a:rPr lang="en-US" b="1" dirty="0" smtClean="0"/>
              <a:t>Factors that influence the desire to have children</a:t>
            </a:r>
          </a:p>
          <a:p>
            <a:pPr algn="just">
              <a:defRPr/>
            </a:pPr>
            <a:endParaRPr lang="en-US" dirty="0" smtClean="0"/>
          </a:p>
          <a:p>
            <a:pPr algn="just">
              <a:defRPr/>
            </a:pPr>
            <a:r>
              <a:rPr lang="en-IN" b="1" dirty="0" smtClean="0"/>
              <a:t>Availability of PPTCT and ART</a:t>
            </a:r>
            <a:endParaRPr lang="en-US" b="1" dirty="0" smtClean="0"/>
          </a:p>
          <a:p>
            <a:pPr algn="just">
              <a:defRPr/>
            </a:pPr>
            <a:r>
              <a:rPr lang="en-IN" dirty="0" smtClean="0"/>
              <a:t>PLHIVs who have access to PPTCT and ART feel more confident about parenthood. That is, they feel more confident about the chances that their children may be born without HIV, and that they will live long enough to parent them. ART counsellors may notice that as ARV medicine causes a client’s health to improve, the client’s hopefulness will also increase, and he/ she may feel more capable of sustaining the pregnancy.</a:t>
            </a:r>
            <a:endParaRPr lang="en-US" dirty="0" smtClean="0"/>
          </a:p>
          <a:p>
            <a:pPr algn="just">
              <a:defRPr/>
            </a:pPr>
            <a:r>
              <a:rPr lang="en-IN" dirty="0" smtClean="0"/>
              <a:t> </a:t>
            </a:r>
            <a:endParaRPr lang="en-US" dirty="0" smtClean="0"/>
          </a:p>
          <a:p>
            <a:pPr algn="just">
              <a:defRPr/>
            </a:pPr>
            <a:r>
              <a:rPr lang="en-IN" b="1" dirty="0" smtClean="0"/>
              <a:t>Family Support</a:t>
            </a:r>
            <a:endParaRPr lang="en-US" b="1" dirty="0" smtClean="0"/>
          </a:p>
          <a:p>
            <a:pPr algn="just">
              <a:defRPr/>
            </a:pPr>
            <a:r>
              <a:rPr lang="en-IN" dirty="0" smtClean="0"/>
              <a:t>In India perceived family support or discouragement is a factor that tips the scale in either direction. If the discordant couple feels stigmatized by the family, or if they feel that the family will not support the child after their death, they may not want to bear children. When they feel the family will look after the child, they may be more likely to want to have children. </a:t>
            </a:r>
            <a:endParaRPr lang="en-US" dirty="0" smtClean="0"/>
          </a:p>
          <a:p>
            <a:pPr algn="just">
              <a:defRPr/>
            </a:pPr>
            <a:r>
              <a:rPr lang="en-IN" dirty="0" smtClean="0"/>
              <a:t>When you counsel a discordant couple, you should probe for the family attitude. Family members may advise the couple to channel their scarce resources to care for themselves and/ or other living children.</a:t>
            </a:r>
          </a:p>
          <a:p>
            <a:pPr algn="just">
              <a:defRPr/>
            </a:pPr>
            <a:endParaRPr lang="en-IN" dirty="0" smtClean="0"/>
          </a:p>
          <a:p>
            <a:pPr algn="just">
              <a:defRPr/>
            </a:pPr>
            <a:r>
              <a:rPr lang="en-IN" dirty="0" smtClean="0"/>
              <a:t>Sometimes couples may report that they want to have children because they believe the stigma of being unfertile is worse than the stigma of being HIV-infected. This is more likely when the couple has not shared the HIV diagnosis with the family. Hindu couples may want to have a son who will light their funeral pyre. Couples of all faiths may want someone to continue the family name. </a:t>
            </a:r>
            <a:endParaRPr lang="en-US" dirty="0" smtClean="0"/>
          </a:p>
          <a:p>
            <a:pPr algn="just">
              <a:defRPr/>
            </a:pPr>
            <a:r>
              <a:rPr lang="en-IN" dirty="0" smtClean="0"/>
              <a:t> </a:t>
            </a:r>
            <a:endParaRPr lang="en-US" dirty="0" smtClean="0"/>
          </a:p>
          <a:p>
            <a:pPr algn="just">
              <a:defRPr/>
            </a:pPr>
            <a:r>
              <a:rPr lang="en-IN" b="1" dirty="0" smtClean="0"/>
              <a:t>Completing the Family</a:t>
            </a:r>
            <a:endParaRPr lang="en-US" b="1" dirty="0" smtClean="0"/>
          </a:p>
          <a:p>
            <a:pPr algn="just">
              <a:defRPr/>
            </a:pPr>
            <a:r>
              <a:rPr lang="en-IN" dirty="0" smtClean="0"/>
              <a:t>Some couples may want to have children in order to complete their family. Some have stated that having a second or third child may at least provide the other children with some companionship after they (the parents) have died. Some couples may want to have children in order to cement their relationship.</a:t>
            </a:r>
            <a:endParaRPr lang="en-US" dirty="0" smtClean="0"/>
          </a:p>
          <a:p>
            <a:pPr algn="just">
              <a:defRPr/>
            </a:pPr>
            <a:endParaRPr lang="en-US" dirty="0" smtClean="0"/>
          </a:p>
          <a:p>
            <a:pPr algn="just">
              <a:defRPr/>
            </a:pPr>
            <a:r>
              <a:rPr lang="en-IN" b="1" dirty="0" smtClean="0"/>
              <a:t>Service-Provider’s Attitude</a:t>
            </a:r>
          </a:p>
          <a:p>
            <a:pPr algn="just">
              <a:defRPr/>
            </a:pPr>
            <a:r>
              <a:rPr lang="en-US" dirty="0" smtClean="0"/>
              <a:t>As a health care provider, you do influence how your clients view this issue. You should be aware of the mistrust that clients may experience towards you. Many studies show that Positive people do not place any reliance on the ability of their health care providers to relate to their need to become a mother or a father.</a:t>
            </a:r>
          </a:p>
          <a:p>
            <a:pPr algn="just">
              <a:defRPr/>
            </a:pPr>
            <a:endParaRPr lang="en-IN" dirty="0" smtClean="0"/>
          </a:p>
          <a:p>
            <a:pPr algn="just">
              <a:defRPr/>
            </a:pPr>
            <a:r>
              <a:rPr lang="en-IN" dirty="0" smtClean="0"/>
              <a:t>It is important to recognize your influence and to provide information in a supportive and non-discriminatory manner. Accepting that this decision is in the hands of the client and the partner is a difficult one. Regardless of the personal feelings of the counsellor or doctor, the client is entitled to accurate and updated information to make their decision. Name-calling and making decisions for the client are NOT counselling. Discriminatory attitudes may discourage PLHIVs from having children and they may also discourage them from interacting with us.</a:t>
            </a:r>
            <a:endParaRPr lang="en-US" dirty="0" smtClean="0"/>
          </a:p>
          <a:p>
            <a:pPr>
              <a:defRPr/>
            </a:pPr>
            <a:endParaRPr lang="en-US" b="1" dirty="0" smtClean="0"/>
          </a:p>
        </p:txBody>
      </p:sp>
      <p:sp>
        <p:nvSpPr>
          <p:cNvPr id="4" name="Slide Number Placeholder 3"/>
          <p:cNvSpPr>
            <a:spLocks noGrp="1"/>
          </p:cNvSpPr>
          <p:nvPr>
            <p:ph type="sldNum" sz="quarter" idx="5"/>
          </p:nvPr>
        </p:nvSpPr>
        <p:spPr/>
        <p:txBody>
          <a:bodyPr/>
          <a:lstStyle/>
          <a:p>
            <a:pPr>
              <a:defRPr/>
            </a:pPr>
            <a:fld id="{4D4618C2-15D4-4A47-AEAA-6ED7F7F1BB4D}"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lgn="just">
              <a:defRPr/>
            </a:pPr>
            <a:r>
              <a:rPr lang="en-IN" b="1" dirty="0" smtClean="0"/>
              <a:t>Key issues of Discordant couples: Harm Reduction for Pregnancy</a:t>
            </a:r>
          </a:p>
          <a:p>
            <a:pPr algn="just">
              <a:defRPr/>
            </a:pPr>
            <a:r>
              <a:rPr lang="en-IN" dirty="0" smtClean="0"/>
              <a:t>When helping PLHIVs to plan a safe pregnancy, the service provider faces three distinct clinical challenges : </a:t>
            </a:r>
            <a:endParaRPr lang="en-US" dirty="0" smtClean="0"/>
          </a:p>
          <a:p>
            <a:pPr marL="342900" indent="-171450" algn="just">
              <a:buFont typeface="Wingdings" pitchFamily="2" charset="2"/>
              <a:buChar char="Ø"/>
              <a:defRPr/>
            </a:pPr>
            <a:r>
              <a:rPr lang="en-IN" dirty="0" smtClean="0"/>
              <a:t>to maintain the mother’s health before, during and after pregnancy; </a:t>
            </a:r>
            <a:endParaRPr lang="en-US" dirty="0" smtClean="0"/>
          </a:p>
          <a:p>
            <a:pPr marL="342900" indent="-171450" algn="just">
              <a:buFont typeface="Wingdings" pitchFamily="2" charset="2"/>
              <a:buChar char="Ø"/>
              <a:defRPr/>
            </a:pPr>
            <a:r>
              <a:rPr lang="en-IN" dirty="0" smtClean="0"/>
              <a:t>to prevent vertical transmission from mother to child, and </a:t>
            </a:r>
            <a:endParaRPr lang="en-US" dirty="0" smtClean="0"/>
          </a:p>
          <a:p>
            <a:pPr marL="342900" indent="-171450" algn="just">
              <a:buFont typeface="Wingdings" pitchFamily="2" charset="2"/>
              <a:buChar char="Ø"/>
              <a:defRPr/>
            </a:pPr>
            <a:r>
              <a:rPr lang="en-IN" dirty="0" smtClean="0"/>
              <a:t>to prevent HIV transmission to the </a:t>
            </a:r>
            <a:r>
              <a:rPr lang="en-IN" dirty="0" err="1" smtClean="0"/>
              <a:t>sero</a:t>
            </a:r>
            <a:r>
              <a:rPr lang="en-IN" dirty="0" smtClean="0"/>
              <a:t>-negative partner. </a:t>
            </a:r>
            <a:endParaRPr lang="en-US" dirty="0" smtClean="0"/>
          </a:p>
          <a:p>
            <a:pPr algn="just">
              <a:defRPr/>
            </a:pPr>
            <a:r>
              <a:rPr lang="en-IN" dirty="0" smtClean="0"/>
              <a:t>Counselling, therefore, addresses when to get pregnant, PPTCT, pregnancy and post-pregnancy issues. For instance HIV infection raises the risk of childbirth complications such as fever and anaemia, particularly with a caesarean section delivery. For the child also there are risks of still birth, premature birth or low birth weight. As ICTC counsellors, you are likely to be very familiar with how to assist a client registered for PPTCT services. You may not be as knowledgeable about how to help a couple conceive a child with as little risk as possible.</a:t>
            </a:r>
            <a:endParaRPr lang="en-US" dirty="0" smtClean="0"/>
          </a:p>
          <a:p>
            <a:pPr algn="just">
              <a:defRPr/>
            </a:pPr>
            <a:r>
              <a:rPr lang="en-IN" dirty="0" smtClean="0"/>
              <a:t>Deciding to become pregnant need not become a choice between risking HIV transmission and fulfilling the need to have children. There are ways to reduce the risk of HIV transmission to the </a:t>
            </a:r>
            <a:r>
              <a:rPr lang="en-IN" dirty="0" err="1" smtClean="0"/>
              <a:t>sero</a:t>
            </a:r>
            <a:r>
              <a:rPr lang="en-IN" dirty="0" smtClean="0"/>
              <a:t>-negative partner and to the child. Some strategies for harm reduction are there. Some of these fall into the expensive realm of reproductive technologies. Others are more low-tech but may carry a higher risk of transmission.</a:t>
            </a:r>
            <a:endParaRPr lang="en-US" dirty="0" smtClean="0"/>
          </a:p>
          <a:p>
            <a:pPr algn="just">
              <a:defRPr/>
            </a:pPr>
            <a:endParaRPr lang="en-US" dirty="0"/>
          </a:p>
        </p:txBody>
      </p:sp>
      <p:sp>
        <p:nvSpPr>
          <p:cNvPr id="4" name="Slide Number Placeholder 3"/>
          <p:cNvSpPr>
            <a:spLocks noGrp="1"/>
          </p:cNvSpPr>
          <p:nvPr>
            <p:ph type="sldNum" sz="quarter" idx="5"/>
          </p:nvPr>
        </p:nvSpPr>
        <p:spPr/>
        <p:txBody>
          <a:bodyPr/>
          <a:lstStyle/>
          <a:p>
            <a:pPr>
              <a:defRPr/>
            </a:pPr>
            <a:fld id="{10079C03-A8FE-48A0-9D49-938CA09EC4D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a:defRPr/>
            </a:pPr>
            <a:r>
              <a:rPr lang="en-IN" b="1" dirty="0" smtClean="0"/>
              <a:t>Key issues of Discordant couples: Harm Reduction for Pregnancy</a:t>
            </a:r>
          </a:p>
          <a:p>
            <a:pPr>
              <a:defRPr/>
            </a:pPr>
            <a:endParaRPr lang="en-IN" b="1" dirty="0" smtClean="0"/>
          </a:p>
          <a:p>
            <a:pPr>
              <a:defRPr/>
            </a:pPr>
            <a:r>
              <a:rPr lang="en-IN" b="1" dirty="0" smtClean="0"/>
              <a:t>Screening &amp; Treatment of STIs </a:t>
            </a:r>
            <a:endParaRPr lang="en-US" b="1" dirty="0" smtClean="0"/>
          </a:p>
          <a:p>
            <a:pPr>
              <a:defRPr/>
            </a:pPr>
            <a:r>
              <a:rPr lang="en-IN" dirty="0" smtClean="0"/>
              <a:t>One easy way to reduce harm is to treat STIs prior to attempting to conceive the child.  Patients who wish to procreate should receive counselling, an examination and treatment prior to attempting to conceive. If couples opt to use the ovulation (fertile) period for sexual contact, the service provider should strongly recommend to treat any genital infections present.</a:t>
            </a:r>
            <a:endParaRPr lang="en-US" dirty="0" smtClean="0"/>
          </a:p>
          <a:p>
            <a:pPr>
              <a:defRPr/>
            </a:pPr>
            <a:endParaRPr lang="en-IN" dirty="0" smtClean="0"/>
          </a:p>
          <a:p>
            <a:pPr>
              <a:defRPr/>
            </a:pPr>
            <a:r>
              <a:rPr lang="en-IN" b="1" dirty="0" smtClean="0"/>
              <a:t>Delaying until viral load is controlled</a:t>
            </a:r>
          </a:p>
          <a:p>
            <a:pPr>
              <a:defRPr/>
            </a:pPr>
            <a:r>
              <a:rPr lang="en-IN" dirty="0" smtClean="0"/>
              <a:t> Higher viral loads are associated with increased transmission rates. Therefore, if the </a:t>
            </a:r>
            <a:r>
              <a:rPr lang="en-IN" dirty="0" err="1" smtClean="0"/>
              <a:t>sero</a:t>
            </a:r>
            <a:r>
              <a:rPr lang="en-IN" dirty="0" smtClean="0"/>
              <a:t>-positive partner is on treatment with a viral load below detection limits, the discordant couple may be able to procreate naturally with minimal risk of infection to the negative partner. Persons whose viral load is still high may be counselled to delay attempts at conception until they are on stable treatment and, if testing is available, until the viral load is undetectable. However, there are some data that suggest that viral shedding in the genital tract does not necessarily correlate with serum viral load. The client should be made aware of the risk.</a:t>
            </a:r>
            <a:endParaRPr lang="en-US" dirty="0" smtClean="0"/>
          </a:p>
          <a:p>
            <a:pPr>
              <a:defRPr/>
            </a:pPr>
            <a:endParaRPr lang="en-US" dirty="0" smtClean="0"/>
          </a:p>
          <a:p>
            <a:pPr>
              <a:defRPr/>
            </a:pPr>
            <a:r>
              <a:rPr lang="en-US" b="1" dirty="0" smtClean="0"/>
              <a:t>Limited, timed unprotected sexual intercourse</a:t>
            </a:r>
          </a:p>
          <a:p>
            <a:pPr>
              <a:defRPr/>
            </a:pPr>
            <a:r>
              <a:rPr lang="en-IN" dirty="0" smtClean="0"/>
              <a:t>One ‘‘lower-technology’’ and low-cost approach that may reduce the likelihood of horizontal transmission is teaching couples about ovulation and timing intercourse to fertile periods. This method offers a means for decreasing the number of unprotected sexual encounters: Sexual encounters without a condom are limited to the fertile period of the woman’s monthly cycle. There are limited published data examining the effectiveness of this approach. Remember, there is a risk of HIV transmission through even a single act of sex.</a:t>
            </a:r>
            <a:endParaRPr lang="en-US" dirty="0" smtClean="0"/>
          </a:p>
          <a:p>
            <a:pPr>
              <a:defRPr/>
            </a:pPr>
            <a:endParaRPr lang="en-US" dirty="0" smtClean="0"/>
          </a:p>
          <a:p>
            <a:pPr>
              <a:defRPr/>
            </a:pPr>
            <a:r>
              <a:rPr lang="en-IN" b="1" dirty="0" smtClean="0"/>
              <a:t>Artificial Insemination </a:t>
            </a:r>
            <a:endParaRPr lang="en-US" b="1" dirty="0" smtClean="0"/>
          </a:p>
          <a:p>
            <a:pPr>
              <a:defRPr/>
            </a:pPr>
            <a:r>
              <a:rPr lang="en-IN" dirty="0" smtClean="0"/>
              <a:t>Artificial intrauterine insemination is an effective way to minimize the risk of horizontal transmission for M-F+ couples. Here the man contributes his semen to a fertility doctor who then introduces it into the reproductive system of the female partner without the couple actually having sex. </a:t>
            </a:r>
          </a:p>
          <a:p>
            <a:pPr>
              <a:defRPr/>
            </a:pPr>
            <a:r>
              <a:rPr lang="en-IN" b="1" dirty="0" smtClean="0"/>
              <a:t>Male Circumcision </a:t>
            </a:r>
            <a:endParaRPr lang="en-US" b="1" dirty="0" smtClean="0"/>
          </a:p>
          <a:p>
            <a:pPr>
              <a:defRPr/>
            </a:pPr>
            <a:r>
              <a:rPr lang="en-IN" dirty="0" smtClean="0"/>
              <a:t>Circumcision may offer an additional strategy for harm reduction for </a:t>
            </a:r>
            <a:r>
              <a:rPr lang="en-IN" dirty="0" err="1" smtClean="0"/>
              <a:t>sero</a:t>
            </a:r>
            <a:r>
              <a:rPr lang="en-IN" dirty="0" smtClean="0"/>
              <a:t>-discordant couples  where the man is uninfected. But as mentioned before this has cultural and religious overtones. It would be better for the counsellor to wait for the client to ask about this option rather than specifically recommend it. Further, if asked, the counsellor should present the facts of how male circumcision has been proven to reduce transmission risks but not completely eliminate it. </a:t>
            </a:r>
            <a:endParaRPr lang="en-US" dirty="0" smtClean="0"/>
          </a:p>
          <a:p>
            <a:pPr>
              <a:defRPr/>
            </a:pPr>
            <a:endParaRPr lang="en-US"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E696BADC-1506-4870-94BE-F0442FA4ECE3}"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r>
              <a:rPr lang="en-IN" b="1" dirty="0" smtClean="0"/>
              <a:t>Key issues of Discordant couples: Fertility Counselling as Harm Reduction</a:t>
            </a:r>
          </a:p>
          <a:p>
            <a:pPr>
              <a:defRPr/>
            </a:pPr>
            <a:r>
              <a:rPr lang="en-IN" dirty="0" smtClean="0"/>
              <a:t>The following recommendations have been made by Mathews and </a:t>
            </a:r>
            <a:r>
              <a:rPr lang="en-IN" dirty="0" err="1" smtClean="0"/>
              <a:t>Mukherjee</a:t>
            </a:r>
            <a:r>
              <a:rPr lang="en-IN" dirty="0" smtClean="0"/>
              <a:t> (2009) for couples who wish to have children. They recommend that couple counselling in this situation should include</a:t>
            </a:r>
            <a:endParaRPr lang="en-US" dirty="0" smtClean="0"/>
          </a:p>
          <a:p>
            <a:pPr marL="342900" indent="-171450">
              <a:buFont typeface="Wingdings" pitchFamily="2" charset="2"/>
              <a:buChar char="Ø"/>
              <a:defRPr/>
            </a:pPr>
            <a:r>
              <a:rPr lang="en-IN" dirty="0" smtClean="0"/>
              <a:t>The risks to the unborn child, the mother (particularly if she is positive), and the uninfected partner</a:t>
            </a:r>
            <a:endParaRPr lang="en-US" dirty="0" smtClean="0"/>
          </a:p>
          <a:p>
            <a:pPr marL="342900" indent="-171450">
              <a:buFont typeface="Wingdings" pitchFamily="2" charset="2"/>
              <a:buChar char="Ø"/>
              <a:defRPr/>
            </a:pPr>
            <a:r>
              <a:rPr lang="en-IN" dirty="0" smtClean="0"/>
              <a:t>The options for reducing risk depending on the socio-economic circumstances of the couple, referrals to appropriate services, and relative risks associated with each option</a:t>
            </a:r>
            <a:endParaRPr lang="en-US" dirty="0" smtClean="0"/>
          </a:p>
          <a:p>
            <a:pPr marL="342900" indent="-171450">
              <a:buFont typeface="Wingdings" pitchFamily="2" charset="2"/>
              <a:buChar char="Ø"/>
              <a:defRPr/>
            </a:pPr>
            <a:r>
              <a:rPr lang="en-IN" dirty="0" smtClean="0"/>
              <a:t>The fact that HIV infection may lower fertility and that attempts at procreation may be unsuccessful</a:t>
            </a:r>
            <a:endParaRPr lang="en-US" dirty="0" smtClean="0"/>
          </a:p>
          <a:p>
            <a:pPr marL="342900" indent="-171450">
              <a:buFont typeface="Wingdings" pitchFamily="2" charset="2"/>
              <a:buChar char="Ø"/>
              <a:defRPr/>
            </a:pPr>
            <a:r>
              <a:rPr lang="en-IN" dirty="0" smtClean="0"/>
              <a:t>The need to wait until the infected partner is on ART with an undetectable viral load (where monitoring is available)</a:t>
            </a:r>
            <a:endParaRPr lang="en-US" dirty="0" smtClean="0"/>
          </a:p>
          <a:p>
            <a:pPr marL="342900" indent="-171450">
              <a:buFont typeface="Wingdings" pitchFamily="2" charset="2"/>
              <a:buChar char="Ø"/>
              <a:defRPr/>
            </a:pPr>
            <a:r>
              <a:rPr lang="en-IN" dirty="0" smtClean="0"/>
              <a:t>In case of an infected woman, the need to exclude </a:t>
            </a:r>
            <a:r>
              <a:rPr lang="en-IN" dirty="0" err="1" smtClean="0"/>
              <a:t>teratogenic</a:t>
            </a:r>
            <a:r>
              <a:rPr lang="en-IN" dirty="0" smtClean="0"/>
              <a:t> ARV’s, including </a:t>
            </a:r>
            <a:r>
              <a:rPr lang="en-IN" dirty="0" err="1" smtClean="0"/>
              <a:t>efavirenz</a:t>
            </a:r>
            <a:r>
              <a:rPr lang="en-IN" dirty="0" smtClean="0"/>
              <a:t> from her ART regimen. </a:t>
            </a:r>
            <a:endParaRPr lang="en-US" dirty="0" smtClean="0"/>
          </a:p>
          <a:p>
            <a:pPr marL="342900" indent="-171450">
              <a:buFont typeface="Wingdings" pitchFamily="2" charset="2"/>
              <a:buChar char="Ø"/>
              <a:defRPr/>
            </a:pPr>
            <a:r>
              <a:rPr lang="en-IN" dirty="0" smtClean="0"/>
              <a:t>The need for genital exams for both partners and treatment for any diseases that may advance HIV transmission.</a:t>
            </a:r>
            <a:endParaRPr lang="en-US" dirty="0" smtClean="0"/>
          </a:p>
          <a:p>
            <a:pPr marL="342900" indent="-171450">
              <a:buFont typeface="Wingdings" pitchFamily="2" charset="2"/>
              <a:buChar char="Ø"/>
              <a:defRPr/>
            </a:pPr>
            <a:r>
              <a:rPr lang="en-IN" dirty="0" smtClean="0"/>
              <a:t>The benefits for couples who share their plans with their providers: Close follow-up for necessary tests, early detection, enrolment in PPTCT programs</a:t>
            </a:r>
            <a:endParaRPr lang="en-US" dirty="0" smtClean="0"/>
          </a:p>
          <a:p>
            <a:pPr>
              <a:defRPr/>
            </a:pPr>
            <a:r>
              <a:rPr lang="en-IN" dirty="0" smtClean="0"/>
              <a:t> Decision-making about conception is a process. It may change over time, and with changed circumstances. The couple who yesterday did not want to have a child, may today change their mind in favour of having a child.</a:t>
            </a:r>
            <a:endParaRPr lang="en-US" dirty="0" smtClean="0"/>
          </a:p>
          <a:p>
            <a:pPr>
              <a:defRPr/>
            </a:pPr>
            <a:r>
              <a:rPr lang="en-IN" dirty="0" smtClean="0"/>
              <a:t>One key question is whether the pregnancy will affect the progression of HIV disease. The answer to this is negative. If a pregnant woman is on ART, her immune status in relation to other infections is not likely to suffer much.</a:t>
            </a:r>
            <a:endParaRPr lang="en-US" dirty="0" smtClean="0"/>
          </a:p>
          <a:p>
            <a:pPr>
              <a:defRPr/>
            </a:pPr>
            <a:endParaRPr lang="en-IN" b="1"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A7B4B963-A3A3-440D-AB58-4173330DCB43}"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r>
              <a:rPr lang="en-US" b="1" dirty="0" smtClean="0"/>
              <a:t>Family Planning options are discussed in another session in detail.</a:t>
            </a:r>
            <a:r>
              <a:rPr lang="en-US" b="1" baseline="0" dirty="0" smtClean="0"/>
              <a:t> </a:t>
            </a:r>
          </a:p>
          <a:p>
            <a:endParaRPr lang="en-IN"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While helping a discordant couple to make good family planning choices, there are two key considerations:</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Preventing pregnancy</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Preventing infection</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IN" sz="1200" b="1" kern="1200" dirty="0" smtClean="0">
                <a:solidFill>
                  <a:schemeClr val="tx1"/>
                </a:solidFill>
                <a:latin typeface="+mn-lt"/>
                <a:ea typeface="+mn-ea"/>
                <a:cs typeface="+mn-cs"/>
              </a:rPr>
              <a:t>Only male and female condoms prevent both pregnancy and infection</a:t>
            </a:r>
            <a:r>
              <a:rPr lang="en-IN" sz="1200" kern="1200" dirty="0" smtClean="0">
                <a:solidFill>
                  <a:schemeClr val="tx1"/>
                </a:solidFill>
                <a:latin typeface="+mn-lt"/>
                <a:ea typeface="+mn-ea"/>
                <a:cs typeface="+mn-cs"/>
              </a:rPr>
              <a:t>, and they should be used consistently for each and every act of vaginal or anal intercourse. Most other methods may also be used – but along with a condom is both pregnancy and infection are too be prevented.</a:t>
            </a:r>
          </a:p>
          <a:p>
            <a:endParaRPr lang="en-IN"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Not all methods are suitable for every one. PLHIVs have a medical condition which may affect how well a family planning method will work or it may cause additional harm. In general, PLHIVs may be able to use most contraceptive methods. The exceptions are discussed below:</a:t>
            </a:r>
            <a:endParaRPr lang="en-US" sz="1200" kern="1200" dirty="0" smtClean="0">
              <a:solidFill>
                <a:schemeClr val="tx1"/>
              </a:solidFill>
              <a:latin typeface="+mn-lt"/>
              <a:ea typeface="+mn-ea"/>
              <a:cs typeface="+mn-cs"/>
            </a:endParaRPr>
          </a:p>
          <a:p>
            <a:r>
              <a:rPr lang="en-IN" sz="1200" kern="1200" dirty="0" err="1" smtClean="0">
                <a:solidFill>
                  <a:schemeClr val="tx1"/>
                </a:solidFill>
                <a:latin typeface="+mn-lt"/>
                <a:ea typeface="+mn-ea"/>
                <a:cs typeface="+mn-cs"/>
              </a:rPr>
              <a:t>Spermicides</a:t>
            </a:r>
            <a:r>
              <a:rPr lang="en-IN" sz="1200" kern="1200" dirty="0" smtClean="0">
                <a:solidFill>
                  <a:schemeClr val="tx1"/>
                </a:solidFill>
                <a:latin typeface="+mn-lt"/>
                <a:ea typeface="+mn-ea"/>
                <a:cs typeface="+mn-cs"/>
              </a:rPr>
              <a:t> increase infection risk for uninfected women in M+F- couples. Further, </a:t>
            </a:r>
            <a:r>
              <a:rPr lang="en-IN" sz="1200" kern="1200" dirty="0" err="1" smtClean="0">
                <a:solidFill>
                  <a:schemeClr val="tx1"/>
                </a:solidFill>
                <a:latin typeface="+mn-lt"/>
                <a:ea typeface="+mn-ea"/>
                <a:cs typeface="+mn-cs"/>
              </a:rPr>
              <a:t>spermicides</a:t>
            </a:r>
            <a:r>
              <a:rPr lang="en-IN" sz="1200" kern="1200" dirty="0" smtClean="0">
                <a:solidFill>
                  <a:schemeClr val="tx1"/>
                </a:solidFill>
                <a:latin typeface="+mn-lt"/>
                <a:ea typeface="+mn-ea"/>
                <a:cs typeface="+mn-cs"/>
              </a:rPr>
              <a:t> or diaphragms with </a:t>
            </a:r>
            <a:r>
              <a:rPr lang="en-IN" sz="1200" kern="1200" dirty="0" err="1" smtClean="0">
                <a:solidFill>
                  <a:schemeClr val="tx1"/>
                </a:solidFill>
                <a:latin typeface="+mn-lt"/>
                <a:ea typeface="+mn-ea"/>
                <a:cs typeface="+mn-cs"/>
              </a:rPr>
              <a:t>spermicides</a:t>
            </a:r>
            <a:r>
              <a:rPr lang="en-IN" sz="1200" kern="1200" dirty="0" smtClean="0">
                <a:solidFill>
                  <a:schemeClr val="tx1"/>
                </a:solidFill>
                <a:latin typeface="+mn-lt"/>
                <a:ea typeface="+mn-ea"/>
                <a:cs typeface="+mn-cs"/>
              </a:rPr>
              <a:t> should not be used by women with HIV/ at high risk of HIV.</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The IUD is contradicted for an infected woman if the woman has </a:t>
            </a:r>
            <a:r>
              <a:rPr lang="en-IN" sz="1200" kern="1200" dirty="0" err="1" smtClean="0">
                <a:solidFill>
                  <a:schemeClr val="tx1"/>
                </a:solidFill>
                <a:latin typeface="+mn-lt"/>
                <a:ea typeface="+mn-ea"/>
                <a:cs typeface="+mn-cs"/>
              </a:rPr>
              <a:t>gonorrhea</a:t>
            </a:r>
            <a:r>
              <a:rPr lang="en-IN" sz="1200" kern="1200" dirty="0" smtClean="0">
                <a:solidFill>
                  <a:schemeClr val="tx1"/>
                </a:solidFill>
                <a:latin typeface="+mn-lt"/>
                <a:ea typeface="+mn-ea"/>
                <a:cs typeface="+mn-cs"/>
              </a:rPr>
              <a:t> or </a:t>
            </a:r>
            <a:r>
              <a:rPr lang="en-IN" sz="1200" kern="1200" dirty="0" err="1" smtClean="0">
                <a:solidFill>
                  <a:schemeClr val="tx1"/>
                </a:solidFill>
                <a:latin typeface="+mn-lt"/>
                <a:ea typeface="+mn-ea"/>
                <a:cs typeface="+mn-cs"/>
              </a:rPr>
              <a:t>chlamydia</a:t>
            </a:r>
            <a:r>
              <a:rPr lang="en-IN" sz="1200" kern="1200" dirty="0" smtClean="0">
                <a:solidFill>
                  <a:schemeClr val="tx1"/>
                </a:solidFill>
                <a:latin typeface="+mn-lt"/>
                <a:ea typeface="+mn-ea"/>
                <a:cs typeface="+mn-cs"/>
              </a:rPr>
              <a:t> or is unwell with AIDS-related illness or if she is at risk of any of these.</a:t>
            </a:r>
            <a:endParaRPr lang="en-US" sz="1200" kern="1200" dirty="0" smtClean="0">
              <a:solidFill>
                <a:schemeClr val="tx1"/>
              </a:solidFill>
              <a:latin typeface="+mn-lt"/>
              <a:ea typeface="+mn-ea"/>
              <a:cs typeface="+mn-cs"/>
            </a:endParaRPr>
          </a:p>
          <a:p>
            <a:r>
              <a:rPr lang="en-IN" sz="1200" kern="1200" dirty="0" err="1" smtClean="0">
                <a:solidFill>
                  <a:schemeClr val="tx1"/>
                </a:solidFill>
                <a:latin typeface="+mn-lt"/>
                <a:ea typeface="+mn-ea"/>
                <a:cs typeface="+mn-cs"/>
              </a:rPr>
              <a:t>Rifampicin</a:t>
            </a:r>
            <a:r>
              <a:rPr lang="en-IN" sz="1200" kern="1200" dirty="0" smtClean="0">
                <a:solidFill>
                  <a:schemeClr val="tx1"/>
                </a:solidFill>
                <a:latin typeface="+mn-lt"/>
                <a:ea typeface="+mn-ea"/>
                <a:cs typeface="+mn-cs"/>
              </a:rPr>
              <a:t> lowers effectiveness of contraceptive pills and implants.</a:t>
            </a:r>
            <a:endParaRPr lang="en-US" sz="1200" kern="1200" dirty="0" smtClean="0">
              <a:solidFill>
                <a:schemeClr val="tx1"/>
              </a:solidFill>
              <a:latin typeface="+mn-lt"/>
              <a:ea typeface="+mn-ea"/>
              <a:cs typeface="+mn-cs"/>
            </a:endParaRPr>
          </a:p>
          <a:p>
            <a:endParaRPr lang="en-IN"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Some </a:t>
            </a:r>
            <a:r>
              <a:rPr lang="en-IN" sz="1200" kern="1200" dirty="0" err="1" smtClean="0">
                <a:solidFill>
                  <a:schemeClr val="tx1"/>
                </a:solidFill>
                <a:latin typeface="+mn-lt"/>
                <a:ea typeface="+mn-ea"/>
                <a:cs typeface="+mn-cs"/>
              </a:rPr>
              <a:t>antiretrovirals</a:t>
            </a:r>
            <a:r>
              <a:rPr lang="en-IN" sz="1200" kern="1200" dirty="0" smtClean="0">
                <a:solidFill>
                  <a:schemeClr val="tx1"/>
                </a:solidFill>
                <a:latin typeface="+mn-lt"/>
                <a:ea typeface="+mn-ea"/>
                <a:cs typeface="+mn-cs"/>
              </a:rPr>
              <a:t> such as protease inhibitors and NNRTIs may lower the effectiveness of hormonal methods.</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Female and male sterilization are not recommended for persons with advanced HIV disease.</a:t>
            </a:r>
            <a:endParaRPr lang="en-US"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a:defRPr/>
            </a:pPr>
            <a:endParaRPr lang="en-US" dirty="0"/>
          </a:p>
        </p:txBody>
      </p:sp>
      <p:sp>
        <p:nvSpPr>
          <p:cNvPr id="4" name="Slide Number Placeholder 3"/>
          <p:cNvSpPr>
            <a:spLocks noGrp="1"/>
          </p:cNvSpPr>
          <p:nvPr>
            <p:ph type="sldNum" sz="quarter" idx="5"/>
          </p:nvPr>
        </p:nvSpPr>
        <p:spPr/>
        <p:txBody>
          <a:bodyPr/>
          <a:lstStyle/>
          <a:p>
            <a:pPr>
              <a:defRPr/>
            </a:pPr>
            <a:fld id="{A7B4B963-A3A3-440D-AB58-4173330DCB43}"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Couple Counselling</a:t>
            </a:r>
          </a:p>
          <a:p>
            <a:pPr algn="just"/>
            <a:r>
              <a:rPr lang="en-US" smtClean="0"/>
              <a:t>Thus far as ICTC counsellors, you have most likely focused on individual behaviour change. </a:t>
            </a:r>
            <a:r>
              <a:rPr lang="en-IN" smtClean="0"/>
              <a:t>When working on issues related to the impact of HIV on the couple’s relationship and the reciprocal impact of the relationship on the PLHIV’s adjustment to HIV, couple counselling may be more effective than interventions targeting individuals. </a:t>
            </a:r>
          </a:p>
          <a:p>
            <a:pPr algn="just"/>
            <a:r>
              <a:rPr lang="en-IN" smtClean="0"/>
              <a:t>Couple counselling interventions recognize that people who are embedded in a relationship can make suitable behaviour changes only to the extent that their relationship permits. These interventions focus on communication, problem-solving and negotiation skills because the couple must learn how to discuss sex and condom use, build intimacy and support. Good communication skills are required in order to consistently practise safe sex.  </a:t>
            </a:r>
            <a:endParaRPr lang="en-US" smtClean="0"/>
          </a:p>
          <a:p>
            <a:pPr algn="just"/>
            <a:r>
              <a:rPr lang="en-IN" smtClean="0"/>
              <a:t>The NACO Counselling Module (2006) defines family and marital counselling as “a systematic effort to produce beneficial changes in a marital or family unit by introducing changes in the patterns of interaction between members of the family or partners. Its aim is the establishment of more satisfying ways of living for the entire family and for individual members.” The focus is on changing the pattern of interaction.</a:t>
            </a:r>
            <a:endParaRPr lang="en-US" smtClean="0"/>
          </a:p>
          <a:p>
            <a:pPr algn="just"/>
            <a:r>
              <a:rPr lang="en-IN" smtClean="0"/>
              <a:t>Couple counselling has similar objectives. It seeks to enable both members of a couple to jointly work on the issues that affect their basic relationship in the hope that their relationship as well as their overall well-being may improve. The idea is to view the two members as a unit.</a:t>
            </a:r>
            <a:endParaRPr lang="en-US" smtClean="0"/>
          </a:p>
          <a:p>
            <a:endParaRPr lang="en-US" smtClean="0"/>
          </a:p>
        </p:txBody>
      </p:sp>
      <p:sp>
        <p:nvSpPr>
          <p:cNvPr id="4" name="Slide Number Placeholder 3"/>
          <p:cNvSpPr>
            <a:spLocks noGrp="1"/>
          </p:cNvSpPr>
          <p:nvPr>
            <p:ph type="sldNum" sz="quarter" idx="5"/>
          </p:nvPr>
        </p:nvSpPr>
        <p:spPr/>
        <p:txBody>
          <a:bodyPr/>
          <a:lstStyle/>
          <a:p>
            <a:pPr>
              <a:defRPr/>
            </a:pPr>
            <a:fld id="{F3EF7A86-554A-4429-BF94-510A03F89D59}"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b="1" dirty="0" smtClean="0"/>
              <a:t>Couple Counselling</a:t>
            </a:r>
          </a:p>
          <a:p>
            <a:pPr algn="just">
              <a:defRPr/>
            </a:pPr>
            <a:r>
              <a:rPr lang="en-IN" dirty="0" smtClean="0"/>
              <a:t>There is some evidence that a good couples intervention may reduce the risk of HIV transmission within a </a:t>
            </a:r>
            <a:r>
              <a:rPr lang="en-IN" dirty="0" err="1" smtClean="0"/>
              <a:t>sero</a:t>
            </a:r>
            <a:r>
              <a:rPr lang="en-IN" dirty="0" smtClean="0"/>
              <a:t>-discordant couple from 22% to 6%.</a:t>
            </a:r>
            <a:endParaRPr lang="en-US" dirty="0" smtClean="0"/>
          </a:p>
          <a:p>
            <a:pPr marL="171450" indent="-171450" algn="just">
              <a:buFont typeface="Arial" pitchFamily="34" charset="0"/>
              <a:buChar char="•"/>
              <a:defRPr/>
            </a:pPr>
            <a:r>
              <a:rPr lang="en-IN" dirty="0" smtClean="0"/>
              <a:t>Imagine that these figures are 100 HIV-negative partners in discordant couples (figure 1- Top left)</a:t>
            </a:r>
          </a:p>
          <a:p>
            <a:pPr marL="171450" indent="-171450" algn="just">
              <a:buFont typeface="Arial" pitchFamily="34" charset="0"/>
              <a:buChar char="•"/>
              <a:defRPr/>
            </a:pPr>
            <a:r>
              <a:rPr lang="en-IN" dirty="0" smtClean="0"/>
              <a:t>If they are sexually active with one another regularly, within 1 year, an average of 22 of these 100 HIV-negative partners will become infected unless they change their risk </a:t>
            </a:r>
            <a:r>
              <a:rPr lang="en-IN" dirty="0" err="1" smtClean="0"/>
              <a:t>behaviors</a:t>
            </a:r>
            <a:r>
              <a:rPr lang="en-IN" dirty="0" smtClean="0"/>
              <a:t>. This rate of transmission is higher than the rates of tuberculosis or malaria transmission. In subsequent years without intervention, we can expect more and more negative partners to become HIV-infected. (Fig 2, Middle right)</a:t>
            </a:r>
          </a:p>
          <a:p>
            <a:pPr marL="171450" indent="-171450" algn="just">
              <a:buFont typeface="Arial" pitchFamily="34" charset="0"/>
              <a:buChar char="•"/>
              <a:defRPr/>
            </a:pPr>
            <a:r>
              <a:rPr lang="en-IN" dirty="0" smtClean="0"/>
              <a:t>However, in one study of couple counselling, the majority of discordant couples changed their </a:t>
            </a:r>
            <a:r>
              <a:rPr lang="en-IN" dirty="0" err="1" smtClean="0"/>
              <a:t>behavior</a:t>
            </a:r>
            <a:r>
              <a:rPr lang="en-IN" dirty="0" smtClean="0"/>
              <a:t> and only 6 of 100 became infected within 1 year, suggesting that 16 infections were prevented. (Fig 3, bottom left)</a:t>
            </a:r>
            <a:endParaRPr lang="en-US" dirty="0" smtClean="0"/>
          </a:p>
          <a:p>
            <a:pPr algn="just">
              <a:defRPr/>
            </a:pPr>
            <a:r>
              <a:rPr lang="en-US" dirty="0" smtClean="0"/>
              <a:t>This demonstrates the importance of couple counselling and its impact on HIV transmission</a:t>
            </a:r>
          </a:p>
          <a:p>
            <a:pPr algn="just">
              <a:defRPr/>
            </a:pPr>
            <a:endParaRPr lang="en-US" dirty="0" smtClean="0"/>
          </a:p>
          <a:p>
            <a:pPr>
              <a:defRPr/>
            </a:pPr>
            <a:endParaRPr lang="en-US" b="1" dirty="0"/>
          </a:p>
        </p:txBody>
      </p:sp>
      <p:sp>
        <p:nvSpPr>
          <p:cNvPr id="4" name="Slide Number Placeholder 3"/>
          <p:cNvSpPr>
            <a:spLocks noGrp="1"/>
          </p:cNvSpPr>
          <p:nvPr>
            <p:ph type="sldNum" sz="quarter" idx="5"/>
          </p:nvPr>
        </p:nvSpPr>
        <p:spPr/>
        <p:txBody>
          <a:bodyPr/>
          <a:lstStyle/>
          <a:p>
            <a:pPr>
              <a:defRPr/>
            </a:pPr>
            <a:fld id="{D35EFDDC-69C6-4D83-971A-07AE1EE4AA76}"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Explain the objectives of the session</a:t>
            </a:r>
          </a:p>
        </p:txBody>
      </p:sp>
      <p:sp>
        <p:nvSpPr>
          <p:cNvPr id="4" name="Slide Number Placeholder 3"/>
          <p:cNvSpPr>
            <a:spLocks noGrp="1"/>
          </p:cNvSpPr>
          <p:nvPr>
            <p:ph type="sldNum" sz="quarter" idx="5"/>
          </p:nvPr>
        </p:nvSpPr>
        <p:spPr/>
        <p:txBody>
          <a:bodyPr/>
          <a:lstStyle/>
          <a:p>
            <a:pPr>
              <a:defRPr/>
            </a:pPr>
            <a:fld id="{58386D59-ABB5-49A4-A5BB-86FD01EA6E7F}"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55000" lnSpcReduction="20000"/>
          </a:bodyPr>
          <a:lstStyle/>
          <a:p>
            <a:pPr>
              <a:defRPr/>
            </a:pPr>
            <a:r>
              <a:rPr lang="en-IN" b="1" dirty="0" smtClean="0"/>
              <a:t>Four Primary Conversations in Couple Counselling</a:t>
            </a:r>
            <a:endParaRPr lang="en-US" b="1" dirty="0" smtClean="0"/>
          </a:p>
          <a:p>
            <a:pPr>
              <a:defRPr/>
            </a:pPr>
            <a:r>
              <a:rPr lang="en-IN" dirty="0" smtClean="0"/>
              <a:t>There are four primary conversations that occur in any couple counselling session as is demonstrated in the diagram. </a:t>
            </a:r>
            <a:endParaRPr lang="en-US" dirty="0" smtClean="0"/>
          </a:p>
          <a:p>
            <a:pPr>
              <a:defRPr/>
            </a:pPr>
            <a:r>
              <a:rPr lang="en-IN" dirty="0" smtClean="0"/>
              <a:t> </a:t>
            </a:r>
            <a:endParaRPr lang="en-US" dirty="0" smtClean="0"/>
          </a:p>
          <a:p>
            <a:pPr marL="228600" indent="-228600">
              <a:buFont typeface="+mj-lt"/>
              <a:buAutoNum type="arabicPeriod"/>
              <a:defRPr/>
            </a:pPr>
            <a:r>
              <a:rPr lang="en-IN" dirty="0" smtClean="0"/>
              <a:t>Communication between the counsellor and the couple</a:t>
            </a:r>
            <a:endParaRPr lang="en-US" dirty="0" smtClean="0"/>
          </a:p>
          <a:p>
            <a:pPr marL="228600" indent="-228600">
              <a:buFont typeface="+mj-lt"/>
              <a:buAutoNum type="arabicPeriod"/>
              <a:defRPr/>
            </a:pPr>
            <a:r>
              <a:rPr lang="en-IN" dirty="0" smtClean="0"/>
              <a:t>Communication between the partners </a:t>
            </a:r>
          </a:p>
          <a:p>
            <a:pPr marL="228600" indent="-228600">
              <a:buFont typeface="+mj-lt"/>
              <a:buAutoNum type="arabicPeriod"/>
              <a:defRPr/>
            </a:pPr>
            <a:r>
              <a:rPr lang="en-IN" dirty="0" smtClean="0"/>
              <a:t>&amp; 4.   Communication between the counsellor and each partner</a:t>
            </a:r>
            <a:endParaRPr lang="en-US" dirty="0" smtClean="0"/>
          </a:p>
          <a:p>
            <a:pPr algn="just">
              <a:defRPr/>
            </a:pPr>
            <a:r>
              <a:rPr lang="en-US" b="1" dirty="0" smtClean="0"/>
              <a:t>Communication  between the counsellor and the couple</a:t>
            </a:r>
          </a:p>
          <a:p>
            <a:pPr algn="just">
              <a:defRPr/>
            </a:pPr>
            <a:r>
              <a:rPr lang="en-IN" dirty="0" smtClean="0"/>
              <a:t>The solid arrow in the centre refers to the communication between the counsellor and the couple as a unit. It focuses on the shared past of the couple, the common current reality and their common dreams for the future. The counsellor draws from the couple their joint view on issues and causes them to think about their life together. </a:t>
            </a:r>
            <a:endParaRPr lang="en-US" dirty="0" smtClean="0"/>
          </a:p>
          <a:p>
            <a:pPr algn="just">
              <a:defRPr/>
            </a:pPr>
            <a:r>
              <a:rPr lang="en-IN" dirty="0" smtClean="0"/>
              <a:t>Some examples of such communication are </a:t>
            </a:r>
            <a:r>
              <a:rPr lang="en-IN" i="1" dirty="0" smtClean="0"/>
              <a:t>“What hopes did you have for your child?”</a:t>
            </a:r>
            <a:r>
              <a:rPr lang="en-IN" dirty="0" smtClean="0"/>
              <a:t> and </a:t>
            </a:r>
            <a:r>
              <a:rPr lang="en-IN" i="1" dirty="0" smtClean="0"/>
              <a:t>“What plans do you have for your family’s future?”</a:t>
            </a:r>
          </a:p>
          <a:p>
            <a:pPr algn="just">
              <a:defRPr/>
            </a:pPr>
            <a:r>
              <a:rPr lang="en-US" b="1" dirty="0" smtClean="0"/>
              <a:t>Communication between the partners </a:t>
            </a:r>
          </a:p>
          <a:p>
            <a:pPr algn="just">
              <a:defRPr/>
            </a:pPr>
            <a:r>
              <a:rPr lang="en-IN" dirty="0" smtClean="0"/>
              <a:t>The dashed arrow between the partners refers to their interpersonal communication. During the counselling session, the way they speak to each other will give the counsellor clues about areas where they need to work. Also, the counsellor may give some homework to the couple to encourage such conversations outside the therapy room. The idea is to encourage the couple to work as a team and to use their different strengths and resources to improve their functioning. </a:t>
            </a:r>
            <a:endParaRPr lang="en-US" dirty="0" smtClean="0"/>
          </a:p>
          <a:p>
            <a:pPr algn="just">
              <a:defRPr/>
            </a:pPr>
            <a:r>
              <a:rPr lang="en-IN" dirty="0" smtClean="0"/>
              <a:t>An example of such homework would be: </a:t>
            </a:r>
            <a:r>
              <a:rPr lang="en-IN" i="1" dirty="0" smtClean="0"/>
              <a:t>“When you go home I would like you to discuss with each other your plans for the future. We can talk about this in our next meeting” </a:t>
            </a:r>
            <a:r>
              <a:rPr lang="en-IN" dirty="0" smtClean="0"/>
              <a:t>or</a:t>
            </a:r>
            <a:r>
              <a:rPr lang="en-IN" i="1" dirty="0" smtClean="0"/>
              <a:t> “What have the two of you decided about making a will/ a nomination on the life insurance policy?” </a:t>
            </a:r>
            <a:endParaRPr lang="en-US" dirty="0" smtClean="0"/>
          </a:p>
          <a:p>
            <a:pPr algn="just">
              <a:defRPr/>
            </a:pPr>
            <a:r>
              <a:rPr lang="en-IN" dirty="0" smtClean="0"/>
              <a:t>Observations from the field show that counsellors frequently turn to one or another partner for information about specific matters. For instance, when discussing children, counsellors may focus only on mothers. When discussing finances, they may turn to males. In the example above the key phrase is </a:t>
            </a:r>
            <a:r>
              <a:rPr lang="en-IN" i="1" dirty="0" smtClean="0"/>
              <a:t>“both of you.”</a:t>
            </a:r>
            <a:r>
              <a:rPr lang="en-IN" dirty="0" smtClean="0"/>
              <a:t> It is important for the counsellor to use the words as well as to internalize the attitude. This will make both partners feel involved. Further, the counsellor can push the couple to plan together for their future.</a:t>
            </a:r>
            <a:endParaRPr lang="en-US" dirty="0" smtClean="0"/>
          </a:p>
          <a:p>
            <a:pPr algn="just">
              <a:defRPr/>
            </a:pPr>
            <a:r>
              <a:rPr lang="en-IN" dirty="0" smtClean="0"/>
              <a:t>When couples are not used to talking to each other, the counsellor may have to jump-start the conversation. One technique to do this is to ask each partner, </a:t>
            </a:r>
            <a:r>
              <a:rPr lang="en-IN" i="1" dirty="0" smtClean="0"/>
              <a:t>“Could you tell me about your partner’s wishes about pregnancy?”</a:t>
            </a:r>
            <a:r>
              <a:rPr lang="en-IN" dirty="0" smtClean="0"/>
              <a:t> After hearing the answer, the counsellor can turn to the partner and ask them if the answer was accurate. </a:t>
            </a:r>
            <a:endParaRPr lang="en-US" dirty="0" smtClean="0"/>
          </a:p>
          <a:p>
            <a:pPr algn="just">
              <a:defRPr/>
            </a:pPr>
            <a:r>
              <a:rPr lang="en-IN" dirty="0" smtClean="0"/>
              <a:t> </a:t>
            </a:r>
            <a:endParaRPr lang="en-US" dirty="0" smtClean="0"/>
          </a:p>
          <a:p>
            <a:pPr algn="just">
              <a:defRPr/>
            </a:pPr>
            <a:r>
              <a:rPr lang="en-US" b="1" dirty="0" smtClean="0"/>
              <a:t>Communication between the counsellor and each partner</a:t>
            </a:r>
          </a:p>
          <a:p>
            <a:pPr algn="just">
              <a:defRPr/>
            </a:pPr>
            <a:r>
              <a:rPr lang="en-IN" dirty="0" smtClean="0"/>
              <a:t>The dotted arrows cover the communication between the counsellor and the individual partners. These are the last two primary conversations. Here the counsellor provides each person a space to ventilate (express) his/her feelings on issues. The counsellor encourages the silent partner to vocalize his/ her wishes. </a:t>
            </a:r>
            <a:endParaRPr lang="en-US" dirty="0" smtClean="0"/>
          </a:p>
          <a:p>
            <a:pPr algn="just">
              <a:defRPr/>
            </a:pPr>
            <a:r>
              <a:rPr lang="en-IN" dirty="0" smtClean="0"/>
              <a:t>The counsellor may focus on asking each partner to discuss their unique past – that is the non-shared part of their lives: </a:t>
            </a:r>
            <a:r>
              <a:rPr lang="en-IN" i="1" dirty="0" smtClean="0"/>
              <a:t>“I want each of you to talk about how your respective families have handled crisis situations in the past.”</a:t>
            </a:r>
            <a:r>
              <a:rPr lang="en-IN" dirty="0" smtClean="0"/>
              <a:t> </a:t>
            </a:r>
            <a:endParaRPr lang="en-US" dirty="0" smtClean="0"/>
          </a:p>
          <a:p>
            <a:pPr algn="just">
              <a:defRPr/>
            </a:pPr>
            <a:r>
              <a:rPr lang="en-IN" dirty="0" smtClean="0"/>
              <a:t>It can also serve to sensitize the partners to the emotions of the other person: </a:t>
            </a:r>
            <a:r>
              <a:rPr lang="en-IN" i="1" dirty="0" smtClean="0"/>
              <a:t>“I want you to tell me how you felt when you learned about your partner’s diagnosis and realized that it might be due to an affair.” </a:t>
            </a:r>
            <a:endParaRPr lang="en-US" dirty="0" smtClean="0"/>
          </a:p>
          <a:p>
            <a:pPr algn="just">
              <a:defRPr/>
            </a:pPr>
            <a:r>
              <a:rPr lang="en-IN" dirty="0" smtClean="0"/>
              <a:t>Finally, these conversations can also serve to bring awareness about the other person’s needs. So the counsellor may turn to the female client and say, </a:t>
            </a:r>
            <a:r>
              <a:rPr lang="en-IN" i="1" dirty="0" smtClean="0"/>
              <a:t>“Could you tell me how you feel, as a mother, about this situation?”</a:t>
            </a:r>
            <a:r>
              <a:rPr lang="en-IN" dirty="0" smtClean="0"/>
              <a:t> Then the counsellor could turn to the male and ask, </a:t>
            </a:r>
            <a:r>
              <a:rPr lang="en-IN" i="1" dirty="0" smtClean="0"/>
              <a:t>“Having heard your wife’s feelings on this topic, I would like to ask you if you were aware of them, and whether this changes your mind in any way?”</a:t>
            </a:r>
            <a:endParaRPr lang="en-US" dirty="0" smtClean="0"/>
          </a:p>
          <a:p>
            <a:pPr algn="just">
              <a:defRPr/>
            </a:pPr>
            <a:endParaRPr lang="en-US" dirty="0" smtClean="0"/>
          </a:p>
          <a:p>
            <a:pPr algn="just">
              <a:defRPr/>
            </a:pPr>
            <a:endParaRPr lang="en-US" dirty="0"/>
          </a:p>
        </p:txBody>
      </p:sp>
      <p:sp>
        <p:nvSpPr>
          <p:cNvPr id="4" name="Slide Number Placeholder 3"/>
          <p:cNvSpPr>
            <a:spLocks noGrp="1"/>
          </p:cNvSpPr>
          <p:nvPr>
            <p:ph type="sldNum" sz="quarter" idx="5"/>
          </p:nvPr>
        </p:nvSpPr>
        <p:spPr/>
        <p:txBody>
          <a:bodyPr/>
          <a:lstStyle/>
          <a:p>
            <a:pPr>
              <a:defRPr/>
            </a:pPr>
            <a:fld id="{5721C3F5-E196-41D4-9258-242E7DD9B3D6}"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b="1" dirty="0" smtClean="0"/>
              <a:t>Couple Counselling Techniques</a:t>
            </a:r>
          </a:p>
          <a:p>
            <a:pPr>
              <a:defRPr/>
            </a:pPr>
            <a:r>
              <a:rPr lang="en-US" dirty="0" smtClean="0"/>
              <a:t>Counselling couples on HIV requires the counsellor to use some special techniques such as</a:t>
            </a:r>
          </a:p>
          <a:p>
            <a:pPr marL="514350" indent="-171450">
              <a:spcBef>
                <a:spcPts val="600"/>
              </a:spcBef>
              <a:buClr>
                <a:schemeClr val="accent2"/>
              </a:buClr>
              <a:buFont typeface="Wingdings" pitchFamily="2" charset="2"/>
              <a:buChar char="Ø"/>
              <a:defRPr/>
            </a:pPr>
            <a:r>
              <a:rPr lang="en-US" dirty="0" smtClean="0"/>
              <a:t>Normalize feelings, reactions &amp; experiences</a:t>
            </a:r>
          </a:p>
          <a:p>
            <a:pPr marL="514350" indent="-171450">
              <a:spcBef>
                <a:spcPts val="600"/>
              </a:spcBef>
              <a:buClr>
                <a:schemeClr val="accent2"/>
              </a:buClr>
              <a:buFont typeface="Wingdings" pitchFamily="2" charset="2"/>
              <a:buChar char="Ø"/>
              <a:defRPr/>
            </a:pPr>
            <a:r>
              <a:rPr lang="en-US" dirty="0" smtClean="0"/>
              <a:t>Effectively use silence while conveying a supportive &amp; calm face </a:t>
            </a:r>
          </a:p>
          <a:p>
            <a:pPr marL="514350" indent="-171450">
              <a:spcBef>
                <a:spcPts val="600"/>
              </a:spcBef>
              <a:buClr>
                <a:schemeClr val="accent2"/>
              </a:buClr>
              <a:buFont typeface="Wingdings" pitchFamily="2" charset="2"/>
              <a:buChar char="Ø"/>
              <a:defRPr/>
            </a:pPr>
            <a:r>
              <a:rPr lang="en-US" dirty="0" smtClean="0"/>
              <a:t>Focus on the present &amp; future</a:t>
            </a:r>
          </a:p>
          <a:p>
            <a:pPr marL="514350" indent="-171450">
              <a:spcBef>
                <a:spcPts val="600"/>
              </a:spcBef>
              <a:buClr>
                <a:schemeClr val="accent2"/>
              </a:buClr>
              <a:buFont typeface="Wingdings" pitchFamily="2" charset="2"/>
              <a:buChar char="Ø"/>
              <a:defRPr/>
            </a:pPr>
            <a:r>
              <a:rPr lang="en-US" dirty="0" smtClean="0"/>
              <a:t>Avoid questions that aim at identifying source of infection. </a:t>
            </a:r>
          </a:p>
          <a:p>
            <a:pPr marL="514350" indent="-171450">
              <a:spcBef>
                <a:spcPts val="600"/>
              </a:spcBef>
              <a:buClr>
                <a:schemeClr val="accent2"/>
              </a:buClr>
              <a:buFont typeface="Wingdings" pitchFamily="2" charset="2"/>
              <a:buChar char="Ø"/>
              <a:defRPr/>
            </a:pPr>
            <a:r>
              <a:rPr lang="en-US" dirty="0" smtClean="0"/>
              <a:t>Express confidence in couple’s ability to deal with issues</a:t>
            </a:r>
          </a:p>
          <a:p>
            <a:pPr marL="514350" indent="-171450">
              <a:spcBef>
                <a:spcPts val="600"/>
              </a:spcBef>
              <a:buClr>
                <a:schemeClr val="accent2"/>
              </a:buClr>
              <a:buFont typeface="Wingdings" pitchFamily="2" charset="2"/>
              <a:buChar char="Ø"/>
              <a:defRPr/>
            </a:pPr>
            <a:r>
              <a:rPr lang="en-US" dirty="0" smtClean="0"/>
              <a:t>Work with intense emotions</a:t>
            </a:r>
            <a:endParaRPr lang="en-IN" dirty="0" smtClean="0"/>
          </a:p>
          <a:p>
            <a:pPr marL="514350" indent="-171450">
              <a:spcBef>
                <a:spcPts val="600"/>
              </a:spcBef>
              <a:buClr>
                <a:schemeClr val="accent2"/>
              </a:buClr>
              <a:buFont typeface="Wingdings" pitchFamily="2" charset="2"/>
              <a:buChar char="Ø"/>
              <a:defRPr/>
            </a:pPr>
            <a:r>
              <a:rPr lang="en-US" dirty="0" smtClean="0"/>
              <a:t>Reframe questions that are blaming</a:t>
            </a:r>
            <a:endParaRPr lang="en-IN" dirty="0" smtClean="0"/>
          </a:p>
          <a:p>
            <a:pPr>
              <a:defRPr/>
            </a:pPr>
            <a:endParaRPr lang="en-US" b="1" dirty="0"/>
          </a:p>
        </p:txBody>
      </p:sp>
      <p:sp>
        <p:nvSpPr>
          <p:cNvPr id="4" name="Slide Number Placeholder 3"/>
          <p:cNvSpPr>
            <a:spLocks noGrp="1"/>
          </p:cNvSpPr>
          <p:nvPr>
            <p:ph type="sldNum" sz="quarter" idx="5"/>
          </p:nvPr>
        </p:nvSpPr>
        <p:spPr/>
        <p:txBody>
          <a:bodyPr/>
          <a:lstStyle/>
          <a:p>
            <a:pPr>
              <a:defRPr/>
            </a:pPr>
            <a:fld id="{2A4331BB-C75D-47B6-BAEF-96973607EE75}"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r>
              <a:rPr lang="en-US" b="1" dirty="0" smtClean="0"/>
              <a:t>Couple Counselling Techniques</a:t>
            </a:r>
          </a:p>
          <a:p>
            <a:pPr>
              <a:defRPr/>
            </a:pPr>
            <a:endParaRPr lang="en-US" dirty="0" smtClean="0"/>
          </a:p>
          <a:p>
            <a:pPr algn="just">
              <a:defRPr/>
            </a:pPr>
            <a:r>
              <a:rPr lang="en-IN" b="1" dirty="0" smtClean="0"/>
              <a:t>Normalize feelings, reactions, and experiences </a:t>
            </a:r>
            <a:endParaRPr lang="en-US" b="1" dirty="0" smtClean="0"/>
          </a:p>
          <a:p>
            <a:pPr algn="just">
              <a:defRPr/>
            </a:pPr>
            <a:r>
              <a:rPr lang="en-IN" dirty="0" smtClean="0"/>
              <a:t>The effort here is to help the couple to recognize that their feelings such as guilt and betrayal are common and that other couples also feel similar emotions. Learning that their emotional reaction is common or natural gives the clients a sense of reassurance and validation that their emotions are justified – </a:t>
            </a:r>
            <a:r>
              <a:rPr lang="en-IN" i="1" dirty="0" smtClean="0"/>
              <a:t>even if they cannot act on their deepest hurt or anger</a:t>
            </a:r>
            <a:r>
              <a:rPr lang="en-IN" dirty="0" smtClean="0"/>
              <a:t>. The counsellor here, demonstrates acceptance of the emotion, and </a:t>
            </a:r>
            <a:r>
              <a:rPr lang="en-IN" i="1" dirty="0" smtClean="0"/>
              <a:t>not</a:t>
            </a:r>
            <a:r>
              <a:rPr lang="en-IN" dirty="0" smtClean="0"/>
              <a:t> of any harmful or negative behaviour.</a:t>
            </a:r>
            <a:endParaRPr lang="en-US" dirty="0" smtClean="0"/>
          </a:p>
          <a:p>
            <a:pPr algn="just">
              <a:defRPr/>
            </a:pPr>
            <a:r>
              <a:rPr lang="en-IN" i="1" dirty="0" smtClean="0"/>
              <a:t>“Many couples in this situation feel like you do right now.”</a:t>
            </a:r>
            <a:endParaRPr lang="en-US" dirty="0" smtClean="0"/>
          </a:p>
          <a:p>
            <a:pPr algn="just">
              <a:defRPr/>
            </a:pPr>
            <a:r>
              <a:rPr lang="en-IN" i="1" dirty="0" smtClean="0"/>
              <a:t>“You are not the only one who feels this way. Other husbands (or wives) also feel betrayed (or guilty or angry) like you do right now. I can reassure you that many of them also manage to work through their problems.”</a:t>
            </a:r>
            <a:endParaRPr lang="en-US" dirty="0" smtClean="0"/>
          </a:p>
          <a:p>
            <a:pPr algn="just">
              <a:defRPr/>
            </a:pPr>
            <a:r>
              <a:rPr lang="en-IN" dirty="0" smtClean="0"/>
              <a:t> </a:t>
            </a:r>
            <a:endParaRPr lang="en-US" dirty="0" smtClean="0"/>
          </a:p>
          <a:p>
            <a:pPr algn="just">
              <a:defRPr/>
            </a:pPr>
            <a:r>
              <a:rPr lang="en-IN" dirty="0" smtClean="0"/>
              <a:t> </a:t>
            </a:r>
            <a:r>
              <a:rPr lang="en-IN" b="1" dirty="0" smtClean="0"/>
              <a:t>Effectively use silence while conveying a supportive and calm face </a:t>
            </a:r>
            <a:endParaRPr lang="en-US" b="1" dirty="0" smtClean="0"/>
          </a:p>
          <a:p>
            <a:pPr algn="just">
              <a:defRPr/>
            </a:pPr>
            <a:r>
              <a:rPr lang="en-IN" dirty="0" smtClean="0"/>
              <a:t>We have already seen that couple counselling involves a high level of intense feeling. Sometimes creating a deliberate moment of silence may bring the emotion to a manageable level. The counsellor may also use this technique when she/ he judges that the couple would benefit from a period of silence so they can collect their thoughts and respond accordingly. Sometimes, the counsellor’s silence may prompt the couple to open up. Many counsellors are uncomfortable with silence or pauses in the conversation. But if used effectively, this is a very effective technique.</a:t>
            </a:r>
            <a:endParaRPr lang="en-US" dirty="0" smtClean="0"/>
          </a:p>
          <a:p>
            <a:pPr algn="just">
              <a:defRPr/>
            </a:pPr>
            <a:r>
              <a:rPr lang="en-IN" i="1" dirty="0" smtClean="0"/>
              <a:t>“It seems like the atmosphere in the room is very hot. I’d like us all to be silent for just a little while so that we can regain our composure.”</a:t>
            </a:r>
            <a:endParaRPr lang="en-US" dirty="0" smtClean="0"/>
          </a:p>
          <a:p>
            <a:pPr algn="just">
              <a:defRPr/>
            </a:pPr>
            <a:r>
              <a:rPr lang="en-US" i="1" dirty="0" smtClean="0"/>
              <a:t>“Let us pause a bit while I let you think about what I have just explained.”</a:t>
            </a:r>
            <a:endParaRPr lang="en-US" dirty="0"/>
          </a:p>
        </p:txBody>
      </p:sp>
      <p:sp>
        <p:nvSpPr>
          <p:cNvPr id="4" name="Slide Number Placeholder 3"/>
          <p:cNvSpPr>
            <a:spLocks noGrp="1"/>
          </p:cNvSpPr>
          <p:nvPr>
            <p:ph type="sldNum" sz="quarter" idx="5"/>
          </p:nvPr>
        </p:nvSpPr>
        <p:spPr/>
        <p:txBody>
          <a:bodyPr/>
          <a:lstStyle/>
          <a:p>
            <a:pPr>
              <a:defRPr/>
            </a:pPr>
            <a:fld id="{A7D15E1F-E0C4-4D4F-A539-DF454A4EB6A8}"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a:defRPr/>
            </a:pPr>
            <a:r>
              <a:rPr lang="en-US" b="1" dirty="0" smtClean="0"/>
              <a:t>Couple Counselling Techniques</a:t>
            </a:r>
          </a:p>
          <a:p>
            <a:pPr>
              <a:defRPr/>
            </a:pPr>
            <a:r>
              <a:rPr lang="en-IN" b="1" dirty="0" smtClean="0"/>
              <a:t>Focus on the present and future</a:t>
            </a:r>
            <a:endParaRPr lang="en-US" b="1" dirty="0" smtClean="0"/>
          </a:p>
          <a:p>
            <a:pPr>
              <a:defRPr/>
            </a:pPr>
            <a:r>
              <a:rPr lang="en-IN" dirty="0" smtClean="0"/>
              <a:t>It is common for a couple to recall past deeds and hurts. These may surface during the session. It is, therefore, helpful for the counsellor to gently bring back the focus of the session to the here and now, and to emphasize that the past cannot be altered. But it is also important not to use this technique to avoid an issue or to brush it under the carpet.</a:t>
            </a:r>
            <a:endParaRPr lang="en-US" dirty="0" smtClean="0"/>
          </a:p>
          <a:p>
            <a:pPr>
              <a:defRPr/>
            </a:pPr>
            <a:r>
              <a:rPr lang="en-IN" i="1" dirty="0" smtClean="0"/>
              <a:t>“It is easy to recall past incidents that have been painful in the relationship. But these cannot be rewritten or undone. All that we really have control over is our current and future direction.” </a:t>
            </a:r>
            <a:endParaRPr lang="en-US" dirty="0" smtClean="0"/>
          </a:p>
          <a:p>
            <a:pPr>
              <a:defRPr/>
            </a:pPr>
            <a:r>
              <a:rPr lang="en-IN" dirty="0" smtClean="0"/>
              <a:t>Here there are some gender dimensions of which a counsellor should be aware. In India, married women are often expected to suppress their anger and betrayal when their spouse is unfaithful. Counselling personnel should be careful to avoid conveying to female clients that infidelity is acceptable, and thus negate or fail to validate their deepest anguish and hurt. Rather this technique should be used when clients appear to be narrating woeful stories that they have told several times before.</a:t>
            </a:r>
            <a:endParaRPr lang="en-US" dirty="0" smtClean="0"/>
          </a:p>
          <a:p>
            <a:pPr>
              <a:defRPr/>
            </a:pPr>
            <a:r>
              <a:rPr lang="en-IN" b="1" dirty="0" smtClean="0"/>
              <a:t>Avoid questions about identifying the potential source of infection </a:t>
            </a:r>
            <a:endParaRPr lang="en-US" b="1" dirty="0" smtClean="0"/>
          </a:p>
          <a:p>
            <a:pPr>
              <a:defRPr/>
            </a:pPr>
            <a:r>
              <a:rPr lang="en-IN" dirty="0" smtClean="0"/>
              <a:t>Related to the point above is the almost inevitable desire of the partners to identify when exactly HIV was transmitted. This is bound up in the possible infidelity of the infected partner and it also moves the focus of counselling to the past which cannot be undone. So the counsellor should point out that any discussion about the source of the infection is neither helpful nor relevant to the couple’s current situation and life decisions. </a:t>
            </a:r>
            <a:endParaRPr lang="en-US" dirty="0" smtClean="0"/>
          </a:p>
          <a:p>
            <a:pPr>
              <a:defRPr/>
            </a:pPr>
            <a:r>
              <a:rPr lang="en-IN" i="1" dirty="0" smtClean="0"/>
              <a:t>“While the question of how and when HIV got in is something that everyone asks, you should also realize that HIV is present and we have to deal with it. Knowing where it came from does not really help our decision-making for the immediate present and the future.”</a:t>
            </a:r>
            <a:endParaRPr lang="en-US" dirty="0" smtClean="0"/>
          </a:p>
          <a:p>
            <a:pPr>
              <a:defRPr/>
            </a:pPr>
            <a:r>
              <a:rPr lang="en-IN" i="1" dirty="0" smtClean="0"/>
              <a:t>“Let me answer your question about when HIV entered with a short story. If a house is burning down and there are two people still stuck in the building, what is the immediate need? Would you stop to guess how the fire started or would you try to rescue those people and put out the fire? In a similar manner, worrying about where HIV came from, and trying to pin-point the source will distract you from the more urgent concerns before you.”</a:t>
            </a:r>
            <a:endParaRPr lang="en-US" dirty="0" smtClean="0"/>
          </a:p>
          <a:p>
            <a:pPr>
              <a:defRPr/>
            </a:pPr>
            <a:r>
              <a:rPr lang="en-IN" dirty="0" smtClean="0"/>
              <a:t>Once again it is important to emphasize that this technique should not be used to cover up really important issues such as wife-beating, emotional abuse or spouse’s alcohol misuse. This technique is recommended to help client couples progress to concrete decision-making on key issues such as registering at the ART centre, getting their child or spouse testing. The counsellor should address underlying conflicts during follow-up counselling sessions.</a:t>
            </a:r>
            <a:endParaRPr lang="en-US" b="1" dirty="0"/>
          </a:p>
        </p:txBody>
      </p:sp>
      <p:sp>
        <p:nvSpPr>
          <p:cNvPr id="4" name="Slide Number Placeholder 3"/>
          <p:cNvSpPr>
            <a:spLocks noGrp="1"/>
          </p:cNvSpPr>
          <p:nvPr>
            <p:ph type="sldNum" sz="quarter" idx="5"/>
          </p:nvPr>
        </p:nvSpPr>
        <p:spPr/>
        <p:txBody>
          <a:bodyPr/>
          <a:lstStyle/>
          <a:p>
            <a:pPr>
              <a:defRPr/>
            </a:pPr>
            <a:fld id="{7E2ECFED-A9E6-4ED1-B9F3-6A0344CAE7C7}"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a:defRPr/>
            </a:pPr>
            <a:r>
              <a:rPr lang="en-US" b="1" dirty="0" smtClean="0"/>
              <a:t>Couple Counselling Techniques</a:t>
            </a:r>
          </a:p>
          <a:p>
            <a:pPr>
              <a:defRPr/>
            </a:pPr>
            <a:r>
              <a:rPr lang="en-IN" b="1" dirty="0" smtClean="0"/>
              <a:t>Express confidence in the couple’s ability to deal with HIV-related issues</a:t>
            </a:r>
            <a:endParaRPr lang="en-US" b="1" dirty="0" smtClean="0"/>
          </a:p>
          <a:p>
            <a:pPr algn="just">
              <a:defRPr/>
            </a:pPr>
            <a:r>
              <a:rPr lang="en-IN" dirty="0" smtClean="0"/>
              <a:t>The counsellor must project a sense of optimism that the couple will be able to deal with their life decisions. She/ he can accomplish this by jointly reflecting with them on their strengths and shared history. By examining how they, as a couple, have effectively addressed challenges in their lives, the counsellor can highlight their strengths. The counsellor should not only acknowledge these strengths but should show appreciation that the couple is willing to deal with HIV.</a:t>
            </a:r>
            <a:endParaRPr lang="en-US" dirty="0" smtClean="0"/>
          </a:p>
          <a:p>
            <a:pPr algn="just">
              <a:defRPr/>
            </a:pPr>
            <a:r>
              <a:rPr lang="en-IN" i="1" dirty="0" smtClean="0"/>
              <a:t>“It appears to me that together you have survived some difficult times. I am sure that once you have a chance to catch your breath, the same strength will help you in this current situation also.”</a:t>
            </a:r>
            <a:endParaRPr lang="en-US" dirty="0" smtClean="0"/>
          </a:p>
          <a:p>
            <a:pPr algn="just">
              <a:defRPr/>
            </a:pPr>
            <a:r>
              <a:rPr lang="en-IN" i="1" dirty="0" smtClean="0"/>
              <a:t>“Together, I believe, the two of you have the strength needed to deal with these difficult events. It might be helpful to make a list of all the difficult times you have faced successfully in the past.”</a:t>
            </a:r>
            <a:endParaRPr lang="en-US" dirty="0" smtClean="0"/>
          </a:p>
          <a:p>
            <a:pPr algn="just">
              <a:defRPr/>
            </a:pPr>
            <a:r>
              <a:rPr lang="en-IN" dirty="0" smtClean="0"/>
              <a:t> </a:t>
            </a:r>
            <a:endParaRPr lang="en-US" dirty="0" smtClean="0"/>
          </a:p>
          <a:p>
            <a:pPr algn="just">
              <a:defRPr/>
            </a:pPr>
            <a:r>
              <a:rPr lang="en-IN" b="1" dirty="0" smtClean="0"/>
              <a:t>Work with intense emotions</a:t>
            </a:r>
            <a:endParaRPr lang="en-US" b="1" dirty="0" smtClean="0"/>
          </a:p>
          <a:p>
            <a:pPr algn="just">
              <a:defRPr/>
            </a:pPr>
            <a:r>
              <a:rPr lang="en-IN" dirty="0" smtClean="0"/>
              <a:t>In couple counselling, it is important to acknowledge the feelings expressed by the couple verbally and nonverbally. As these emotions may be overwhelming, it is important to also reassure them that as time passes the intense emotions and reactions will change or shift. This is a common and known pattern. </a:t>
            </a:r>
            <a:endParaRPr lang="en-US" dirty="0" smtClean="0"/>
          </a:p>
          <a:p>
            <a:pPr algn="just">
              <a:defRPr/>
            </a:pPr>
            <a:r>
              <a:rPr lang="en-IN" i="1" dirty="0" smtClean="0"/>
              <a:t>“Many couples show the same initial reactions as you, but I have seen that over time this gradually changes, and they adjust.”</a:t>
            </a:r>
            <a:endParaRPr lang="en-US" dirty="0" smtClean="0"/>
          </a:p>
          <a:p>
            <a:pPr algn="just">
              <a:defRPr/>
            </a:pPr>
            <a:r>
              <a:rPr lang="en-IN" i="1" dirty="0" smtClean="0"/>
              <a:t>“It is normal to feel so upset (or sad or angry). But slowly you will find yourself adjusting and coping.”</a:t>
            </a:r>
            <a:endParaRPr lang="en-US" dirty="0" smtClean="0"/>
          </a:p>
          <a:p>
            <a:pPr algn="just">
              <a:defRPr/>
            </a:pPr>
            <a:r>
              <a:rPr lang="en-IN" dirty="0" smtClean="0"/>
              <a:t> </a:t>
            </a:r>
            <a:endParaRPr lang="en-US" dirty="0" smtClean="0"/>
          </a:p>
          <a:p>
            <a:pPr algn="just">
              <a:defRPr/>
            </a:pPr>
            <a:r>
              <a:rPr lang="en-IN" b="1" dirty="0" smtClean="0"/>
              <a:t>Redirect and reframe questions that are blaming or potentially hostile </a:t>
            </a:r>
            <a:endParaRPr lang="en-US" b="1" dirty="0" smtClean="0"/>
          </a:p>
          <a:p>
            <a:pPr algn="just">
              <a:defRPr/>
            </a:pPr>
            <a:r>
              <a:rPr lang="en-IN" dirty="0" smtClean="0"/>
              <a:t>The emotional intensity between couples is sometimes due to blaming and angry reactions. The counsellor can defuse this situation by identifying underlying softer feelings and helping the couple to recognize that. For instance, fear, anxiety, and uncertainty are sometimes expressed as anger. </a:t>
            </a:r>
            <a:endParaRPr lang="en-US" dirty="0" smtClean="0"/>
          </a:p>
          <a:p>
            <a:pPr algn="just">
              <a:defRPr/>
            </a:pPr>
            <a:r>
              <a:rPr lang="en-IN" dirty="0" smtClean="0"/>
              <a:t>One way to understand this concept is to recall an instance when you saw a child run towards some danger like a burning stove or a busy road. Your reaction might have been to rush and pull the child away, to express relief (“Thank God, I got you in time.”) or to shout at the child for not being more careful. What is underlying all of this is deep fear at the possibility of hurt to the child. But this is expressed differently. </a:t>
            </a:r>
            <a:endParaRPr lang="en-US" dirty="0" smtClean="0"/>
          </a:p>
          <a:p>
            <a:pPr algn="just">
              <a:defRPr/>
            </a:pPr>
            <a:r>
              <a:rPr lang="en-IN" i="1" dirty="0" smtClean="0"/>
              <a:t>“It is common to feel many mixed-up emotions at the same time. Could you list what is going on in your mind right now?”</a:t>
            </a:r>
            <a:endParaRPr lang="en-US" dirty="0" smtClean="0"/>
          </a:p>
          <a:p>
            <a:pPr>
              <a:defRPr/>
            </a:pPr>
            <a:r>
              <a:rPr lang="en-IN" i="1" dirty="0" smtClean="0"/>
              <a:t>“Sometimes people express frustration and anger but they are also experiencing many other things at the same time.”</a:t>
            </a:r>
            <a:endParaRPr lang="en-US" b="1" dirty="0"/>
          </a:p>
        </p:txBody>
      </p:sp>
      <p:sp>
        <p:nvSpPr>
          <p:cNvPr id="4" name="Slide Number Placeholder 3"/>
          <p:cNvSpPr>
            <a:spLocks noGrp="1"/>
          </p:cNvSpPr>
          <p:nvPr>
            <p:ph type="sldNum" sz="quarter" idx="5"/>
          </p:nvPr>
        </p:nvSpPr>
        <p:spPr/>
        <p:txBody>
          <a:bodyPr/>
          <a:lstStyle/>
          <a:p>
            <a:pPr>
              <a:defRPr/>
            </a:pPr>
            <a:fld id="{336EA2F6-3544-4A0B-A1BD-3AAEAE599C2E}"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Please refer to the Trainer’s guide for details</a:t>
            </a:r>
          </a:p>
        </p:txBody>
      </p:sp>
      <p:sp>
        <p:nvSpPr>
          <p:cNvPr id="81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EB9266-A795-4B0A-B17F-E8DD80A89376}"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This</a:t>
            </a:r>
            <a:r>
              <a:rPr lang="en-US" sz="1200" kern="1200" baseline="0" dirty="0" smtClean="0">
                <a:solidFill>
                  <a:schemeClr val="tx1"/>
                </a:solidFill>
                <a:latin typeface="+mn-lt"/>
                <a:ea typeface="+mn-ea"/>
                <a:cs typeface="+mn-cs"/>
              </a:rPr>
              <a:t> activity is a practice session on Risk Assessment and Risk Reduction</a:t>
            </a:r>
            <a:r>
              <a:rPr lang="en-US" sz="1200" kern="1200" dirty="0" smtClean="0">
                <a:solidFill>
                  <a:schemeClr val="tx1"/>
                </a:solidFill>
                <a:latin typeface="+mn-lt"/>
                <a:ea typeface="+mn-ea"/>
                <a:cs typeface="+mn-cs"/>
              </a:rPr>
              <a:t>. </a:t>
            </a:r>
          </a:p>
          <a:p>
            <a:pPr lvl="0"/>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Please refer to the Trainer’s guide for details</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This</a:t>
            </a:r>
            <a:r>
              <a:rPr lang="en-US" sz="1200" kern="1200" baseline="0" dirty="0" smtClean="0">
                <a:solidFill>
                  <a:schemeClr val="tx1"/>
                </a:solidFill>
                <a:latin typeface="+mn-lt"/>
                <a:ea typeface="+mn-ea"/>
                <a:cs typeface="+mn-cs"/>
              </a:rPr>
              <a:t> activity is a practice session on Risk Assessment and Risk Reduction</a:t>
            </a:r>
            <a:r>
              <a:rPr lang="en-US" sz="1200" kern="1200" dirty="0" smtClean="0">
                <a:solidFill>
                  <a:schemeClr val="tx1"/>
                </a:solidFill>
                <a:latin typeface="+mn-lt"/>
                <a:ea typeface="+mn-ea"/>
                <a:cs typeface="+mn-cs"/>
              </a:rPr>
              <a:t>. </a:t>
            </a:r>
          </a:p>
          <a:p>
            <a:pPr lvl="0"/>
            <a:r>
              <a:rPr lang="en-US" sz="1200" kern="1200" dirty="0" smtClean="0">
                <a:solidFill>
                  <a:schemeClr val="tx1"/>
                </a:solidFill>
                <a:latin typeface="+mn-lt"/>
                <a:ea typeface="+mn-ea"/>
                <a:cs typeface="+mn-cs"/>
              </a:rPr>
              <a:t>These are the Debriefing</a:t>
            </a:r>
            <a:r>
              <a:rPr lang="en-US" sz="1200" kern="1200" baseline="0" dirty="0" smtClean="0">
                <a:solidFill>
                  <a:schemeClr val="tx1"/>
                </a:solidFill>
                <a:latin typeface="+mn-lt"/>
                <a:ea typeface="+mn-ea"/>
                <a:cs typeface="+mn-cs"/>
              </a:rPr>
              <a:t> Questions</a:t>
            </a:r>
            <a:endParaRPr lang="en-US" sz="1200" kern="1200" dirty="0" smtClean="0">
              <a:solidFill>
                <a:schemeClr val="tx1"/>
              </a:solidFill>
              <a:latin typeface="+mn-lt"/>
              <a:ea typeface="+mn-ea"/>
              <a:cs typeface="+mn-cs"/>
            </a:endParaRPr>
          </a:p>
          <a:p>
            <a:pPr lvl="0"/>
            <a:endParaRPr lang="en-US" sz="1200" kern="1200" dirty="0" smtClean="0">
              <a:solidFill>
                <a:schemeClr val="tx1"/>
              </a:solidFill>
              <a:latin typeface="+mn-lt"/>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Please refer to the Trainer’s guide for details</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7762F8A-E7FD-4A48-9B2F-1FA1360456B2}"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Please refer to the Trainer’s guide for details</a:t>
            </a:r>
          </a:p>
          <a:p>
            <a:endParaRPr lang="en-US" dirty="0" smtClean="0"/>
          </a:p>
          <a:p>
            <a:r>
              <a:rPr lang="en-US" dirty="0" smtClean="0"/>
              <a:t>This is an animated</a:t>
            </a:r>
            <a:r>
              <a:rPr lang="en-US" baseline="0" dirty="0" smtClean="0"/>
              <a:t> slide which will open up on a mouse click.</a:t>
            </a:r>
            <a:endParaRPr lang="en-US" dirty="0" smtClean="0"/>
          </a:p>
          <a:p>
            <a:endParaRPr lang="en-US" dirty="0" smtClean="0"/>
          </a:p>
        </p:txBody>
      </p:sp>
      <p:sp>
        <p:nvSpPr>
          <p:cNvPr id="4" name="Slide Number Placeholder 3"/>
          <p:cNvSpPr>
            <a:spLocks noGrp="1"/>
          </p:cNvSpPr>
          <p:nvPr>
            <p:ph type="sldNum" sz="quarter" idx="5"/>
          </p:nvPr>
        </p:nvSpPr>
        <p:spPr/>
        <p:txBody>
          <a:bodyPr/>
          <a:lstStyle/>
          <a:p>
            <a:pPr>
              <a:defRPr/>
            </a:pPr>
            <a:fld id="{958CA766-B055-405B-903C-E05EA66F5204}"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Please refer to the Trainer’s guide for details</a:t>
            </a:r>
          </a:p>
          <a:p>
            <a:endParaRPr lang="en-US" dirty="0" smtClean="0"/>
          </a:p>
          <a:p>
            <a:r>
              <a:rPr lang="en-US" dirty="0" smtClean="0"/>
              <a:t>This is an animated</a:t>
            </a:r>
            <a:r>
              <a:rPr lang="en-US" baseline="0" dirty="0" smtClean="0"/>
              <a:t> slide which will open up on a mouse click.</a:t>
            </a:r>
            <a:endParaRPr lang="en-US" dirty="0" smtClean="0"/>
          </a:p>
        </p:txBody>
      </p:sp>
      <p:sp>
        <p:nvSpPr>
          <p:cNvPr id="4" name="Slide Number Placeholder 3"/>
          <p:cNvSpPr>
            <a:spLocks noGrp="1"/>
          </p:cNvSpPr>
          <p:nvPr>
            <p:ph type="sldNum" sz="quarter" idx="5"/>
          </p:nvPr>
        </p:nvSpPr>
        <p:spPr/>
        <p:txBody>
          <a:bodyPr/>
          <a:lstStyle/>
          <a:p>
            <a:pPr>
              <a:defRPr/>
            </a:pPr>
            <a:fld id="{75C449D9-306D-4A37-8E51-6A7CD3E6E569}"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r>
              <a:rPr lang="en-IN" b="1" smtClean="0"/>
              <a:t>Sero-discordant Couples</a:t>
            </a:r>
            <a:endParaRPr lang="en-US" b="1" smtClean="0"/>
          </a:p>
          <a:p>
            <a:r>
              <a:rPr lang="en-IN" smtClean="0"/>
              <a:t>Sero-discordant couples are couples where one of the partners is HIV-infected and the other is not. They are also called discordant couples. They could be heterosexual or homosexual.</a:t>
            </a:r>
            <a:endParaRPr lang="en-US" smtClean="0"/>
          </a:p>
          <a:p>
            <a:endParaRPr lang="en-IN" b="1" smtClean="0"/>
          </a:p>
          <a:p>
            <a:r>
              <a:rPr lang="en-IN" b="1" smtClean="0"/>
              <a:t>Sero-concordant Couples</a:t>
            </a:r>
            <a:endParaRPr lang="en-US" b="1" smtClean="0"/>
          </a:p>
          <a:p>
            <a:r>
              <a:rPr lang="en-IN" smtClean="0"/>
              <a:t>Some experts also describe concordant couples – these are couples whose sero-status is the same. So we may speak of concordant negative couples where both have tested negative to the virus and concordant positive couples where both have tested sero-positive.</a:t>
            </a:r>
            <a:endParaRPr lang="en-US" smtClean="0"/>
          </a:p>
          <a:p>
            <a:r>
              <a:rPr lang="en-IN" smtClean="0"/>
              <a:t> </a:t>
            </a:r>
            <a:endParaRPr lang="en-US" smtClean="0"/>
          </a:p>
          <a:p>
            <a:r>
              <a:rPr lang="en-IN" smtClean="0"/>
              <a:t>Some experts further try to distinguish between the issues of sero-discordant couples where the infected partner is male and those couples where the infected partner is female. They designate these sero-discordant couples as M+F- and M-F+ respectively. You can create similar designations for MSM couples.</a:t>
            </a:r>
            <a:endParaRPr lang="en-US" smtClean="0"/>
          </a:p>
        </p:txBody>
      </p:sp>
      <p:sp>
        <p:nvSpPr>
          <p:cNvPr id="4" name="Slide Number Placeholder 3"/>
          <p:cNvSpPr>
            <a:spLocks noGrp="1"/>
          </p:cNvSpPr>
          <p:nvPr>
            <p:ph type="sldNum" sz="quarter" idx="5"/>
          </p:nvPr>
        </p:nvSpPr>
        <p:spPr/>
        <p:txBody>
          <a:bodyPr/>
          <a:lstStyle/>
          <a:p>
            <a:pPr>
              <a:defRPr/>
            </a:pPr>
            <a:fld id="{A9B9BDF9-A69E-42EB-91EF-DFF2BF70318B}"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40000" lnSpcReduction="20000"/>
          </a:bodyPr>
          <a:lstStyle/>
          <a:p>
            <a:pPr>
              <a:defRPr/>
            </a:pPr>
            <a:r>
              <a:rPr lang="en-US" b="1" dirty="0" smtClean="0"/>
              <a:t>Factors Affecting Discordance</a:t>
            </a:r>
          </a:p>
          <a:p>
            <a:pPr>
              <a:defRPr/>
            </a:pPr>
            <a:endParaRPr lang="en-US" b="1" dirty="0" smtClean="0"/>
          </a:p>
          <a:p>
            <a:pPr>
              <a:defRPr/>
            </a:pPr>
            <a:r>
              <a:rPr lang="en-US" b="1" dirty="0" smtClean="0"/>
              <a:t>Biological factors</a:t>
            </a:r>
          </a:p>
          <a:p>
            <a:pPr>
              <a:defRPr/>
            </a:pPr>
            <a:r>
              <a:rPr lang="en-IN" b="1" dirty="0" smtClean="0"/>
              <a:t>Gender:</a:t>
            </a:r>
            <a:endParaRPr lang="en-US" b="1" dirty="0" smtClean="0"/>
          </a:p>
          <a:p>
            <a:pPr>
              <a:defRPr/>
            </a:pPr>
            <a:r>
              <a:rPr lang="en-IN" dirty="0" smtClean="0"/>
              <a:t>Transmission is more likely from a male to a female than from a female to a male. Women have an in-built biological vulnerability because their genital tract has a larger mucosal surface which makes entry of HIV easy. </a:t>
            </a:r>
            <a:endParaRPr lang="en-US" dirty="0" smtClean="0"/>
          </a:p>
          <a:p>
            <a:pPr>
              <a:defRPr/>
            </a:pPr>
            <a:r>
              <a:rPr lang="en-IN" dirty="0" smtClean="0"/>
              <a:t> </a:t>
            </a:r>
            <a:endParaRPr lang="en-US" dirty="0" smtClean="0"/>
          </a:p>
          <a:p>
            <a:pPr>
              <a:defRPr/>
            </a:pPr>
            <a:r>
              <a:rPr lang="en-IN" b="1" dirty="0" smtClean="0"/>
              <a:t>Age and Early Sexual Debut:</a:t>
            </a:r>
            <a:endParaRPr lang="en-US" b="1" dirty="0" smtClean="0"/>
          </a:p>
          <a:p>
            <a:pPr>
              <a:defRPr/>
            </a:pPr>
            <a:r>
              <a:rPr lang="en-IN" dirty="0" smtClean="0"/>
              <a:t>There is some evidence that adolescent females are more physiologically vulnerable to sexually transmitted infections such as </a:t>
            </a:r>
            <a:r>
              <a:rPr lang="en-IN" dirty="0" err="1" smtClean="0"/>
              <a:t>chlamydia</a:t>
            </a:r>
            <a:r>
              <a:rPr lang="en-IN" dirty="0" smtClean="0"/>
              <a:t> than adults (</a:t>
            </a:r>
            <a:r>
              <a:rPr lang="en-IN" dirty="0" err="1" smtClean="0"/>
              <a:t>Centers</a:t>
            </a:r>
            <a:r>
              <a:rPr lang="en-IN" dirty="0" smtClean="0"/>
              <a:t> for Disease Control, 2004). In India there is a sizeable amount of young women who marry in their teens. They are at greater risk if their husbands have HIV. Also, some young people begin sexual relations (heterosexual and same-sex) before marriage and while still in their teens. This is supported by NACO surveillance data as well.</a:t>
            </a:r>
            <a:endParaRPr lang="en-US" dirty="0" smtClean="0"/>
          </a:p>
          <a:p>
            <a:pPr>
              <a:defRPr/>
            </a:pPr>
            <a:r>
              <a:rPr lang="en-IN" dirty="0" smtClean="0"/>
              <a:t> </a:t>
            </a:r>
            <a:endParaRPr lang="en-US" dirty="0" smtClean="0"/>
          </a:p>
          <a:p>
            <a:pPr>
              <a:defRPr/>
            </a:pPr>
            <a:r>
              <a:rPr lang="en-IN" b="1" dirty="0" smtClean="0"/>
              <a:t>Viral Load and Stage of Disease:</a:t>
            </a:r>
            <a:endParaRPr lang="en-US" b="1" dirty="0" smtClean="0"/>
          </a:p>
          <a:p>
            <a:pPr>
              <a:defRPr/>
            </a:pPr>
            <a:r>
              <a:rPr lang="en-IN" dirty="0" smtClean="0"/>
              <a:t>Transmission increases when HIV viral load is high. This is more likely during the window period and the advanced HIV disease stage. </a:t>
            </a:r>
            <a:endParaRPr lang="en-US" dirty="0" smtClean="0"/>
          </a:p>
          <a:p>
            <a:pPr>
              <a:defRPr/>
            </a:pPr>
            <a:r>
              <a:rPr lang="en-IN" dirty="0" smtClean="0"/>
              <a:t> </a:t>
            </a:r>
            <a:endParaRPr lang="en-US" dirty="0" smtClean="0"/>
          </a:p>
          <a:p>
            <a:pPr>
              <a:defRPr/>
            </a:pPr>
            <a:r>
              <a:rPr lang="en-IN" b="1" dirty="0" smtClean="0"/>
              <a:t>Presence of Sexually Transmitted Infections:  </a:t>
            </a:r>
            <a:endParaRPr lang="en-US" b="1" dirty="0" smtClean="0"/>
          </a:p>
          <a:p>
            <a:pPr>
              <a:defRPr/>
            </a:pPr>
            <a:r>
              <a:rPr lang="en-IN" dirty="0" smtClean="0"/>
              <a:t>Sexually transmitted infections (STIs) increase the risk of transmission. For instance, the virus which causes genital herpes (Herpes Simplex Virus 2) upsets the mucosal barrier and increases the chances of getting HIV through increased shedding. Also it is important to understand that HIV itself may increase the vulnerability of a PLHIV to HSV-2 or that it may make an existing infection more severe. Both these scenarios result in increased length and frequency of ulcerative episodes. During such episodes, it is easy for HIV to be transferred to the non-infected partner.</a:t>
            </a:r>
            <a:endParaRPr lang="en-US" dirty="0" smtClean="0"/>
          </a:p>
          <a:p>
            <a:pPr>
              <a:defRPr/>
            </a:pPr>
            <a:r>
              <a:rPr lang="en-IN" dirty="0" smtClean="0"/>
              <a:t>There are two mechanisms which operate here. When the PLHIV has such an ulcerative condition, he/she has a greater mucosal surface through which to pass on HIV. Even if the non-HIV-infected partner is the one with the STI, this partner becomes more vulnerable to HIV because of the increased surface through which HIV may enter the body. </a:t>
            </a:r>
            <a:endParaRPr lang="en-US" dirty="0" smtClean="0"/>
          </a:p>
          <a:p>
            <a:pPr>
              <a:defRPr/>
            </a:pPr>
            <a:r>
              <a:rPr lang="en-IN" dirty="0" smtClean="0"/>
              <a:t> </a:t>
            </a:r>
            <a:endParaRPr lang="en-US" dirty="0" smtClean="0"/>
          </a:p>
          <a:p>
            <a:pPr>
              <a:defRPr/>
            </a:pPr>
            <a:r>
              <a:rPr lang="en-IN" b="1" dirty="0" smtClean="0"/>
              <a:t>Male Circumcision: </a:t>
            </a:r>
            <a:endParaRPr lang="en-US" b="1" dirty="0" smtClean="0"/>
          </a:p>
          <a:p>
            <a:pPr>
              <a:defRPr/>
            </a:pPr>
            <a:r>
              <a:rPr lang="en-IN" dirty="0" smtClean="0"/>
              <a:t>Male circumcision is the removal of the foreskin of the penis. Observational studies show that circumcised men have a lesser risk of HIV infection compared to uncircumcised men once they are past the stage of healing from the circumcision: Removal of the foreskin reduces the surface area for contact with HIV.</a:t>
            </a:r>
            <a:endParaRPr lang="en-US" dirty="0" smtClean="0"/>
          </a:p>
          <a:p>
            <a:pPr>
              <a:defRPr/>
            </a:pPr>
            <a:endParaRPr lang="en-US" dirty="0" smtClean="0"/>
          </a:p>
          <a:p>
            <a:pPr>
              <a:defRPr/>
            </a:pPr>
            <a:r>
              <a:rPr lang="en-US" b="1" dirty="0" err="1" smtClean="0"/>
              <a:t>Behavioural</a:t>
            </a:r>
            <a:r>
              <a:rPr lang="en-US" b="1" dirty="0" smtClean="0"/>
              <a:t> Factors</a:t>
            </a:r>
          </a:p>
          <a:p>
            <a:pPr>
              <a:defRPr/>
            </a:pPr>
            <a:r>
              <a:rPr lang="en-IN" b="1" dirty="0" smtClean="0"/>
              <a:t>Sex:  </a:t>
            </a:r>
            <a:endParaRPr lang="en-US" b="1" dirty="0" smtClean="0"/>
          </a:p>
          <a:p>
            <a:pPr>
              <a:defRPr/>
            </a:pPr>
            <a:r>
              <a:rPr lang="en-IN" dirty="0" smtClean="0"/>
              <a:t>HIV transmission within the relationship depends on the probability of transmission per sex act, and the total number of sex acts in that relationship. The number of sex acts can be measured by frequency of sex acts and life-span of that relationship. Simply put, the more often a discordant couple has sex, the greater the chances of HIV passing on to the non-infected partner. However, it is also important to explain to clients that each and every sex act carries the risk of transmission of HIV and STIs.</a:t>
            </a:r>
            <a:endParaRPr lang="en-US" dirty="0" smtClean="0"/>
          </a:p>
          <a:p>
            <a:pPr>
              <a:defRPr/>
            </a:pPr>
            <a:r>
              <a:rPr lang="en-IN" dirty="0" smtClean="0"/>
              <a:t>The type of sexual practices also influences the possibility of transmission. As HIV counsellors, you are aware, there is a hierarchy of sexual behaviours that are more risky. Anal sex is more risky than vaginal sex which in turn is more risky than oral sex. Using a condom will reduce the risk. Sex during menstrual periods also carries a higher risk of transmission. The same can be said about sex which involves more friction or where the natural vaginal lubrication has been removed by wiping or drying. Some women habitually use cotton or rags or other materials to dry the vagina. It is important to ask about such habits.</a:t>
            </a:r>
            <a:endParaRPr lang="en-US" dirty="0" smtClean="0"/>
          </a:p>
          <a:p>
            <a:pPr>
              <a:defRPr/>
            </a:pPr>
            <a:r>
              <a:rPr lang="en-IN" b="1" dirty="0" smtClean="0"/>
              <a:t>Condom Use: </a:t>
            </a:r>
            <a:endParaRPr lang="en-US" b="1" dirty="0" smtClean="0"/>
          </a:p>
          <a:p>
            <a:pPr>
              <a:defRPr/>
            </a:pPr>
            <a:r>
              <a:rPr lang="en-IN" dirty="0" smtClean="0"/>
              <a:t>Some counsellors complain that even though couples know that condoms can reduce HIV transmission, they still “avoid” or “refuse” to use them. It appears counter-intuitive or irrational that any “sane” person would want to reject condom use. Here counselling personnel should recognize and be prepared to counter different reasons:</a:t>
            </a:r>
            <a:endParaRPr lang="en-US" dirty="0" smtClean="0"/>
          </a:p>
          <a:p>
            <a:pPr>
              <a:defRPr/>
            </a:pPr>
            <a:r>
              <a:rPr lang="en-IN" b="1" dirty="0" smtClean="0"/>
              <a:t>Sex with other partners / concurrent partners: </a:t>
            </a:r>
            <a:endParaRPr lang="en-US" b="1" dirty="0" smtClean="0"/>
          </a:p>
          <a:p>
            <a:pPr>
              <a:defRPr/>
            </a:pPr>
            <a:r>
              <a:rPr lang="en-IN" dirty="0" smtClean="0"/>
              <a:t>Research in India shows that, despite traditional norms emphasizing faithfulness and monogamy, sex outside marriage and sex with more than one partner is very frequent. Both men and women may have more than one partner, and reasons cited include “fun, curiosity, and under the influence of alcohol.” </a:t>
            </a:r>
            <a:endParaRPr lang="en-US" dirty="0" smtClean="0"/>
          </a:p>
          <a:p>
            <a:pPr>
              <a:defRPr/>
            </a:pPr>
            <a:r>
              <a:rPr lang="en-IN" dirty="0" smtClean="0"/>
              <a:t> </a:t>
            </a:r>
            <a:endParaRPr lang="en-US" dirty="0" smtClean="0"/>
          </a:p>
          <a:p>
            <a:pPr>
              <a:defRPr/>
            </a:pPr>
            <a:r>
              <a:rPr lang="en-IN" dirty="0" smtClean="0"/>
              <a:t>Women may have sexual partners outside their primary relationship – consensually (for social, sexual, financial or emotional support) or non-consensually. In India, women may have sex with a colleague or an employer. Sometimes, women may be coerced (forced) to have sex with a family member. Women’s status in the family also makes it less likely that they can negotiate ways to protect themselves.</a:t>
            </a:r>
            <a:endParaRPr lang="en-US" dirty="0" smtClean="0"/>
          </a:p>
          <a:p>
            <a:pPr>
              <a:defRPr/>
            </a:pPr>
            <a:endParaRPr lang="en-US" b="1" dirty="0" smtClean="0"/>
          </a:p>
          <a:p>
            <a:pPr>
              <a:defRPr/>
            </a:pPr>
            <a:r>
              <a:rPr lang="en-IN" b="1" dirty="0" smtClean="0"/>
              <a:t>Marriage as a risk factor</a:t>
            </a:r>
            <a:endParaRPr lang="en-US" b="1" dirty="0" smtClean="0"/>
          </a:p>
          <a:p>
            <a:pPr>
              <a:defRPr/>
            </a:pPr>
            <a:r>
              <a:rPr lang="en-IN" dirty="0" smtClean="0"/>
              <a:t>In the case of married discordant couples, marriage itself could be viewed as a risk factor. What this simply means is that the recognition of risk within marriage is low. For instance, married, Indian women hold a strong perception that indiscriminate sex outside of marriage is responsible for HIV spread, and only a very small number of women perceive themselves as being at risk. They are unlikely to adopt protective behaviours with their spouses. The NFHS also documents the low usage of contraception. This is a major counselling challenge because the counsellor has to battle this misconception and break through their illusion of safety and security.</a:t>
            </a:r>
            <a:endParaRPr lang="en-US" dirty="0" smtClean="0"/>
          </a:p>
          <a:p>
            <a:pPr>
              <a:defRPr/>
            </a:pPr>
            <a:endParaRPr lang="en-US" b="1"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67C49A9A-0BD0-480A-8753-FE4C6E018807}"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55000" lnSpcReduction="20000"/>
          </a:bodyPr>
          <a:lstStyle/>
          <a:p>
            <a:pPr>
              <a:defRPr/>
            </a:pPr>
            <a:r>
              <a:rPr lang="en-US" b="1" dirty="0" smtClean="0"/>
              <a:t>Why People Fail to Use Condoms</a:t>
            </a:r>
            <a:endParaRPr lang="en-IN" dirty="0" smtClean="0"/>
          </a:p>
          <a:p>
            <a:pPr>
              <a:defRPr/>
            </a:pPr>
            <a:endParaRPr lang="en-IN" dirty="0" smtClean="0"/>
          </a:p>
          <a:p>
            <a:pPr>
              <a:defRPr/>
            </a:pPr>
            <a:r>
              <a:rPr lang="en-IN" dirty="0" smtClean="0"/>
              <a:t>Some of you may have seen that even though couples know that condoms can reduce HIV transmission, they still “avoid” or “refuse” to use them. It appears counter-intuitive or irrational that any “sane” person would want to reject condom use. Here you should recognize and be prepared to counter different reasons:</a:t>
            </a:r>
            <a:endParaRPr lang="en-US" dirty="0" smtClean="0"/>
          </a:p>
          <a:p>
            <a:pPr>
              <a:defRPr/>
            </a:pPr>
            <a:r>
              <a:rPr lang="en-IN" dirty="0" smtClean="0"/>
              <a:t> </a:t>
            </a:r>
            <a:endParaRPr lang="en-US" dirty="0" smtClean="0"/>
          </a:p>
          <a:p>
            <a:pPr>
              <a:defRPr/>
            </a:pPr>
            <a:r>
              <a:rPr lang="en-US" b="1" dirty="0" smtClean="0"/>
              <a:t>Denial of HIV: </a:t>
            </a:r>
          </a:p>
          <a:p>
            <a:pPr>
              <a:defRPr/>
            </a:pPr>
            <a:r>
              <a:rPr lang="en-IN" dirty="0" smtClean="0"/>
              <a:t>One common reason why </a:t>
            </a:r>
            <a:r>
              <a:rPr lang="en-IN" dirty="0" err="1" smtClean="0"/>
              <a:t>sero</a:t>
            </a:r>
            <a:r>
              <a:rPr lang="en-IN" dirty="0" smtClean="0"/>
              <a:t>-discordant couples may fail to adopt condom use is because one or both partners are in denial about the presence of HIV. Also some may try to rationalize the non-use of condoms saying that they have not been infected so far.</a:t>
            </a:r>
            <a:endParaRPr lang="en-US" dirty="0" smtClean="0"/>
          </a:p>
          <a:p>
            <a:pPr>
              <a:defRPr/>
            </a:pPr>
            <a:r>
              <a:rPr lang="en-IN" dirty="0" smtClean="0"/>
              <a:t> </a:t>
            </a:r>
            <a:endParaRPr lang="en-US" dirty="0" smtClean="0"/>
          </a:p>
          <a:p>
            <a:pPr>
              <a:defRPr/>
            </a:pPr>
            <a:r>
              <a:rPr lang="en-US" b="1" dirty="0" smtClean="0"/>
              <a:t>AIDS fatigue: </a:t>
            </a:r>
          </a:p>
          <a:p>
            <a:pPr>
              <a:defRPr/>
            </a:pPr>
            <a:r>
              <a:rPr lang="en-IN" dirty="0" smtClean="0"/>
              <a:t>With the improved treatment options, a PLHIV may lose concern about re-infection. The negative partner may also become less concerned about infection. This move away from safer sex practices is a common observation in couples who have been dealing with HIV in the relationship for a long time. Such AIDS fatigue is also more likely when people are on ART, and when the viral load and symptoms are brought under control. PLHIVs and their partners may become complacent about using a condom or may just become bored or tired. In contrast are those PLHIVs who stop using condoms when their sickness increases because, at this point, the risk of re-infection does not personally matter to them any more.</a:t>
            </a:r>
            <a:endParaRPr lang="en-US" dirty="0" smtClean="0"/>
          </a:p>
          <a:p>
            <a:pPr>
              <a:defRPr/>
            </a:pPr>
            <a:r>
              <a:rPr lang="en-IN" dirty="0" smtClean="0"/>
              <a:t> </a:t>
            </a:r>
            <a:endParaRPr lang="en-US" dirty="0" smtClean="0"/>
          </a:p>
          <a:p>
            <a:pPr>
              <a:defRPr/>
            </a:pPr>
            <a:r>
              <a:rPr lang="en-US" b="1" dirty="0" smtClean="0"/>
              <a:t>Lack of pleasure: </a:t>
            </a:r>
          </a:p>
          <a:p>
            <a:pPr>
              <a:defRPr/>
            </a:pPr>
            <a:r>
              <a:rPr lang="en-IN" dirty="0" smtClean="0"/>
              <a:t>Some men report that condom use decreases stimulation (though in most cases this is likely to be a minor loss of sensation) and leads to loss of erection.</a:t>
            </a:r>
            <a:endParaRPr lang="en-US" dirty="0" smtClean="0"/>
          </a:p>
          <a:p>
            <a:pPr>
              <a:defRPr/>
            </a:pPr>
            <a:r>
              <a:rPr lang="en-IN" dirty="0" smtClean="0"/>
              <a:t> </a:t>
            </a:r>
            <a:endParaRPr lang="en-US" dirty="0" smtClean="0"/>
          </a:p>
          <a:p>
            <a:pPr>
              <a:defRPr/>
            </a:pPr>
            <a:r>
              <a:rPr lang="en-US" b="1" dirty="0" smtClean="0"/>
              <a:t>Inability to maintain an erection: </a:t>
            </a:r>
          </a:p>
          <a:p>
            <a:pPr>
              <a:defRPr/>
            </a:pPr>
            <a:r>
              <a:rPr lang="en-IN" dirty="0" smtClean="0"/>
              <a:t>Older men are more likely to experience this problem. Similarly, a small number of men living with HIV who are on ART might experience lowered sexual function. </a:t>
            </a:r>
            <a:endParaRPr lang="en-US" dirty="0" smtClean="0"/>
          </a:p>
          <a:p>
            <a:pPr>
              <a:defRPr/>
            </a:pPr>
            <a:r>
              <a:rPr lang="en-US" b="1" dirty="0" smtClean="0"/>
              <a:t>Desire to get pregnant: </a:t>
            </a:r>
          </a:p>
          <a:p>
            <a:pPr>
              <a:defRPr/>
            </a:pPr>
            <a:r>
              <a:rPr lang="en-IN" dirty="0" smtClean="0"/>
              <a:t>This is discussed in detail later.</a:t>
            </a:r>
            <a:endParaRPr lang="en-US" dirty="0" smtClean="0"/>
          </a:p>
          <a:p>
            <a:pPr>
              <a:defRPr/>
            </a:pPr>
            <a:r>
              <a:rPr lang="en-IN" dirty="0" smtClean="0"/>
              <a:t> </a:t>
            </a:r>
            <a:endParaRPr lang="en-US" dirty="0" smtClean="0"/>
          </a:p>
          <a:p>
            <a:pPr>
              <a:defRPr/>
            </a:pPr>
            <a:r>
              <a:rPr lang="en-US" b="1" dirty="0" smtClean="0"/>
              <a:t>Relationship factors: </a:t>
            </a:r>
          </a:p>
          <a:p>
            <a:pPr>
              <a:defRPr/>
            </a:pPr>
            <a:r>
              <a:rPr lang="en-IN" dirty="0" smtClean="0"/>
              <a:t>This covers many aspects of women’s vulnerability. The reality of relationships between men and women shapes women’s behaviours. Women who are financially dependent may find it difficult to discuss and insist on using a condom. The same is the case for women in relationships which follow traditional gender roles. Also among some women there is a belief that unprotected sex is a sign of trust in their partner. They may justify the resistance to using a condom as an expression of love, or God’s will. </a:t>
            </a:r>
            <a:endParaRPr lang="en-US" dirty="0" smtClean="0"/>
          </a:p>
          <a:p>
            <a:pPr>
              <a:defRPr/>
            </a:pPr>
            <a:r>
              <a:rPr lang="en-IN" dirty="0" smtClean="0"/>
              <a:t> </a:t>
            </a:r>
            <a:endParaRPr lang="en-US" dirty="0" smtClean="0"/>
          </a:p>
          <a:p>
            <a:pPr>
              <a:defRPr/>
            </a:pPr>
            <a:r>
              <a:rPr lang="en-US" b="1" dirty="0" smtClean="0"/>
              <a:t>Use of alcohol: </a:t>
            </a:r>
          </a:p>
          <a:p>
            <a:pPr>
              <a:defRPr/>
            </a:pPr>
            <a:r>
              <a:rPr lang="en-IN" dirty="0" smtClean="0"/>
              <a:t>This has been linked to sexual </a:t>
            </a:r>
            <a:r>
              <a:rPr lang="en-IN" dirty="0" err="1" smtClean="0"/>
              <a:t>disinhibition</a:t>
            </a:r>
            <a:r>
              <a:rPr lang="en-IN" dirty="0" smtClean="0"/>
              <a:t> and failure to practise safer sex. It might reduce motivation to use a condom as well as the person’s ability to wear one properly. In some instances, alcohol consumption accompanies domestic violence.</a:t>
            </a:r>
            <a:endParaRPr lang="en-US" dirty="0" smtClean="0"/>
          </a:p>
          <a:p>
            <a:pPr>
              <a:defRPr/>
            </a:pPr>
            <a:r>
              <a:rPr lang="en-IN" dirty="0" smtClean="0"/>
              <a:t> </a:t>
            </a:r>
            <a:endParaRPr lang="en-US" dirty="0" smtClean="0"/>
          </a:p>
          <a:p>
            <a:pPr>
              <a:defRPr/>
            </a:pPr>
            <a:r>
              <a:rPr lang="en-IN" dirty="0" smtClean="0"/>
              <a:t>Sex with or without a condom may occur with regular partners as well as non-regular partners.  </a:t>
            </a:r>
            <a:endParaRPr lang="en-US"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141AA490-3D86-4193-97FB-A3D8616621DF}"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a:defRPr/>
            </a:pPr>
            <a:r>
              <a:rPr lang="en-US" b="1" dirty="0" smtClean="0"/>
              <a:t>Key Issues of Discordant Couples</a:t>
            </a:r>
            <a:endParaRPr lang="en-US" dirty="0" smtClean="0"/>
          </a:p>
          <a:p>
            <a:pPr>
              <a:defRPr/>
            </a:pPr>
            <a:endParaRPr lang="en-US" dirty="0" smtClean="0"/>
          </a:p>
          <a:p>
            <a:pPr>
              <a:defRPr/>
            </a:pPr>
            <a:r>
              <a:rPr lang="en-US" dirty="0" smtClean="0"/>
              <a:t>Counsellors need to recognize and address the key issues among couples which are caused by the </a:t>
            </a:r>
            <a:r>
              <a:rPr lang="en-US" dirty="0" err="1" smtClean="0"/>
              <a:t>sero</a:t>
            </a:r>
            <a:r>
              <a:rPr lang="en-US" dirty="0" smtClean="0"/>
              <a:t>-discordant status. The key issues are</a:t>
            </a:r>
          </a:p>
          <a:p>
            <a:pPr>
              <a:defRPr/>
            </a:pPr>
            <a:endParaRPr lang="en-US" dirty="0" smtClean="0"/>
          </a:p>
          <a:p>
            <a:pPr marL="395288" indent="-341313">
              <a:buFont typeface="Wingdings" pitchFamily="2" charset="2"/>
              <a:buChar char="Ø"/>
              <a:defRPr/>
            </a:pPr>
            <a:r>
              <a:rPr lang="en-US" dirty="0" smtClean="0"/>
              <a:t>Testing the partner</a:t>
            </a:r>
            <a:endParaRPr lang="en-IN" dirty="0" smtClean="0"/>
          </a:p>
          <a:p>
            <a:pPr marL="395288" indent="-341313">
              <a:buFont typeface="Wingdings" pitchFamily="2" charset="2"/>
              <a:buChar char="Ø"/>
              <a:defRPr/>
            </a:pPr>
            <a:r>
              <a:rPr lang="en-US" dirty="0" smtClean="0"/>
              <a:t>Consequences of disclosure</a:t>
            </a:r>
            <a:endParaRPr lang="en-IN" dirty="0" smtClean="0"/>
          </a:p>
          <a:p>
            <a:pPr marL="395288" indent="-341313">
              <a:buFont typeface="Wingdings" pitchFamily="2" charset="2"/>
              <a:buChar char="Ø"/>
              <a:defRPr/>
            </a:pPr>
            <a:r>
              <a:rPr lang="en-US" dirty="0" smtClean="0"/>
              <a:t>Disclosure to other persons</a:t>
            </a:r>
            <a:endParaRPr lang="en-IN" dirty="0" smtClean="0"/>
          </a:p>
          <a:p>
            <a:pPr marL="395288" indent="-341313">
              <a:buFont typeface="Wingdings" pitchFamily="2" charset="2"/>
              <a:buChar char="Ø"/>
              <a:defRPr/>
            </a:pPr>
            <a:r>
              <a:rPr lang="en-US" dirty="0" smtClean="0"/>
              <a:t>Sexual intimacy</a:t>
            </a:r>
          </a:p>
          <a:p>
            <a:pPr marL="395288" indent="-341313">
              <a:buFont typeface="Wingdings" pitchFamily="2" charset="2"/>
              <a:buChar char="Ø"/>
              <a:defRPr/>
            </a:pPr>
            <a:r>
              <a:rPr lang="en-US" dirty="0" smtClean="0"/>
              <a:t>Reducing risk</a:t>
            </a:r>
          </a:p>
          <a:p>
            <a:pPr marL="395288" indent="-341313">
              <a:buFont typeface="Wingdings" pitchFamily="2" charset="2"/>
              <a:buChar char="Ø"/>
              <a:defRPr/>
            </a:pPr>
            <a:r>
              <a:rPr lang="en-US" dirty="0" smtClean="0"/>
              <a:t>Pregnancy</a:t>
            </a:r>
          </a:p>
          <a:p>
            <a:pPr marL="395288" indent="-341313">
              <a:buFont typeface="Wingdings" pitchFamily="2" charset="2"/>
              <a:buChar char="Ø"/>
              <a:defRPr/>
            </a:pPr>
            <a:r>
              <a:rPr lang="en-US" dirty="0" smtClean="0"/>
              <a:t>Family planning</a:t>
            </a:r>
            <a:endParaRPr lang="en-IN"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3AC9F52B-AAA0-4DC7-A2D1-2A0A75D7639B}"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40000" lnSpcReduction="20000"/>
          </a:bodyPr>
          <a:lstStyle/>
          <a:p>
            <a:pPr>
              <a:defRPr/>
            </a:pPr>
            <a:r>
              <a:rPr lang="en-US" b="1" dirty="0" smtClean="0"/>
              <a:t>Key Issues of Discordant Couples : Testing the partner</a:t>
            </a:r>
          </a:p>
          <a:p>
            <a:pPr>
              <a:defRPr/>
            </a:pPr>
            <a:endParaRPr lang="en-US" dirty="0" smtClean="0"/>
          </a:p>
          <a:p>
            <a:r>
              <a:rPr lang="en-IN" dirty="0" smtClean="0"/>
              <a:t>Knowing if one is HIV-infected is the first step to taking action. Most people are unaware of their status. Therefore, the first challenge would be to get the partner in for testing. As pregnant women are encouraged to undergo the rapid HIV test, they may be the first partner whose status is detected. But it is important to note that the male partner should also be encouraged to come for testing. Where possible, both should be encouraged to go for testing together. Doing so may reduce questions such as “Who got HIV first?” Counsellors can especially encourage pregnant women to bring their partners for testing when they come for their next ante-natal check-up. This will provide them scope to practise some of their couple counselling skills. </a:t>
            </a:r>
            <a:r>
              <a:rPr lang="en-IN" sz="1200" kern="1200" dirty="0" smtClean="0">
                <a:solidFill>
                  <a:schemeClr val="tx1"/>
                </a:solidFill>
                <a:latin typeface="+mn-lt"/>
                <a:ea typeface="+mn-ea"/>
                <a:cs typeface="+mn-cs"/>
              </a:rPr>
              <a:t>They should motivate the partner to get tested and note the results in Columns 19, 20 and 21 of the ICTC Register for Pregnant Women.</a:t>
            </a:r>
            <a:endParaRPr lang="en-US" sz="1200" kern="1200" dirty="0" smtClean="0">
              <a:solidFill>
                <a:schemeClr val="tx1"/>
              </a:solidFill>
              <a:latin typeface="+mn-lt"/>
              <a:ea typeface="+mn-ea"/>
              <a:cs typeface="+mn-cs"/>
            </a:endParaRPr>
          </a:p>
          <a:p>
            <a:pPr>
              <a:defRPr/>
            </a:pPr>
            <a:endParaRPr lang="en-US" dirty="0" smtClean="0"/>
          </a:p>
          <a:p>
            <a:pPr>
              <a:defRPr/>
            </a:pPr>
            <a:r>
              <a:rPr lang="en-IN" b="1" dirty="0" smtClean="0"/>
              <a:t>Consequences of disclosure</a:t>
            </a:r>
          </a:p>
          <a:p>
            <a:pPr>
              <a:defRPr/>
            </a:pPr>
            <a:endParaRPr lang="en-IN" b="1" dirty="0" smtClean="0"/>
          </a:p>
          <a:p>
            <a:pPr>
              <a:defRPr/>
            </a:pPr>
            <a:r>
              <a:rPr lang="en-IN" dirty="0" smtClean="0"/>
              <a:t>The disclosure of HIV status is not random - PLHIVs disclose to people who they view as supportive. Disclosure may also be high when PLHIVs know that treatment options and services are available. The counsellor can, therefore create a supportive environment for sharing the news of the discordant status by presenting the current status of services available. They can explain about the treatment options available (ART, DOTS, CPT) to reassure the couple that there is hope of a healthy life for the infected person. They can explain to couples expecting a baby that PPTCT services include </a:t>
            </a:r>
            <a:r>
              <a:rPr lang="en-IN" dirty="0" err="1" smtClean="0"/>
              <a:t>nevirapine</a:t>
            </a:r>
            <a:r>
              <a:rPr lang="en-IN" dirty="0" smtClean="0"/>
              <a:t> for mother and child, as well as Early Infant Diagnosis (EID) options. </a:t>
            </a:r>
          </a:p>
          <a:p>
            <a:pPr>
              <a:defRPr/>
            </a:pPr>
            <a:endParaRPr lang="en-IN" dirty="0" smtClean="0"/>
          </a:p>
          <a:p>
            <a:pPr>
              <a:defRPr/>
            </a:pPr>
            <a:r>
              <a:rPr lang="en-IN" dirty="0" smtClean="0"/>
              <a:t>It is important for the counsellors to identify some of the consequences of disclosure for the couple’s relationship. </a:t>
            </a:r>
          </a:p>
          <a:p>
            <a:pPr>
              <a:defRPr/>
            </a:pPr>
            <a:r>
              <a:rPr lang="en-US" b="1" dirty="0" smtClean="0"/>
              <a:t>When partners fail to show a visible reaction</a:t>
            </a:r>
          </a:p>
          <a:p>
            <a:pPr>
              <a:defRPr/>
            </a:pPr>
            <a:r>
              <a:rPr lang="en-IN" dirty="0" smtClean="0"/>
              <a:t>Sometimes, partners may fail to show a visible reaction. The counsellor should not accept at face value the immediate reaction as it could be due to denial or an inability to cope with the stress. Two techniques mentioned in the previous section may be useful in breaking through the silence.</a:t>
            </a:r>
            <a:endParaRPr lang="en-US" dirty="0" smtClean="0"/>
          </a:p>
          <a:p>
            <a:pPr>
              <a:defRPr/>
            </a:pPr>
            <a:r>
              <a:rPr lang="en-IN" i="1" dirty="0" smtClean="0"/>
              <a:t>“It is common to feel many mixed-up emotions at the same time. Could you list what is going on in your mind right now?”</a:t>
            </a:r>
            <a:endParaRPr lang="en-US" dirty="0" smtClean="0"/>
          </a:p>
          <a:p>
            <a:pPr>
              <a:defRPr/>
            </a:pPr>
            <a:r>
              <a:rPr lang="en-IN" i="1" dirty="0" smtClean="0"/>
              <a:t>“Many couples in this situation feel like you do right now – like they don’t know how to react.”</a:t>
            </a:r>
            <a:endParaRPr lang="en-US" dirty="0" smtClean="0"/>
          </a:p>
          <a:p>
            <a:pPr>
              <a:defRPr/>
            </a:pPr>
            <a:r>
              <a:rPr lang="en-IN" dirty="0" smtClean="0"/>
              <a:t> </a:t>
            </a:r>
            <a:endParaRPr lang="en-US" dirty="0" smtClean="0"/>
          </a:p>
          <a:p>
            <a:pPr>
              <a:defRPr/>
            </a:pPr>
            <a:r>
              <a:rPr lang="en-US" b="1" dirty="0" smtClean="0"/>
              <a:t>When couples report fear of infecting the negative partner</a:t>
            </a:r>
          </a:p>
          <a:p>
            <a:pPr>
              <a:defRPr/>
            </a:pPr>
            <a:r>
              <a:rPr lang="en-IN" dirty="0" smtClean="0"/>
              <a:t>Some discordant couples report tension related to their fear of infecting the negative partner. Some relationships are strained by the loss of trust because of the positive partner may have been unfaithful. There may also be tension from the fear of stigma and discrimination from outside the family </a:t>
            </a:r>
            <a:endParaRPr lang="en-US" dirty="0" smtClean="0"/>
          </a:p>
          <a:p>
            <a:pPr>
              <a:defRPr/>
            </a:pPr>
            <a:r>
              <a:rPr lang="en-IN" dirty="0" smtClean="0"/>
              <a:t> </a:t>
            </a:r>
            <a:endParaRPr lang="en-US" dirty="0" smtClean="0"/>
          </a:p>
          <a:p>
            <a:pPr>
              <a:defRPr/>
            </a:pPr>
            <a:r>
              <a:rPr lang="en-US" b="1" dirty="0" smtClean="0"/>
              <a:t>When couples play the blame game</a:t>
            </a:r>
          </a:p>
          <a:p>
            <a:pPr>
              <a:defRPr/>
            </a:pPr>
            <a:r>
              <a:rPr lang="en-IN" dirty="0" smtClean="0"/>
              <a:t>Some couples may play the blame game. Here the counsellor could use the redirecting and reframing response. The other scenario is also possible where the </a:t>
            </a:r>
            <a:r>
              <a:rPr lang="en-IN" dirty="0" err="1" smtClean="0"/>
              <a:t>sero</a:t>
            </a:r>
            <a:r>
              <a:rPr lang="en-IN" dirty="0" smtClean="0"/>
              <a:t>-negative partner feels unable to protest their partner’s lack of faithfulness. The counsellor may use silence to elicit the feelings of the silent partner or acknowledge the possibility of mixed-up emotions.</a:t>
            </a:r>
            <a:endParaRPr lang="en-US" dirty="0" smtClean="0"/>
          </a:p>
          <a:p>
            <a:pPr>
              <a:defRPr/>
            </a:pPr>
            <a:r>
              <a:rPr lang="en-IN" dirty="0" smtClean="0"/>
              <a:t> </a:t>
            </a:r>
            <a:endParaRPr lang="en-US" dirty="0" smtClean="0"/>
          </a:p>
          <a:p>
            <a:pPr>
              <a:defRPr/>
            </a:pPr>
            <a:r>
              <a:rPr lang="en-US" b="1" dirty="0" smtClean="0"/>
              <a:t>When interpersonal violence erupts</a:t>
            </a:r>
          </a:p>
          <a:p>
            <a:pPr>
              <a:defRPr/>
            </a:pPr>
            <a:r>
              <a:rPr lang="en-IN" dirty="0" smtClean="0"/>
              <a:t>Sometimes interpersonal violence erupts within the family. This is a situation where couple counselling is likely to be ineffective. Words cannot deflect physical blows. The counsellor needs to use community support networks to support the victimized partner and to deal with the physical violence. Here the counsellor will play the role of an advocate.</a:t>
            </a:r>
            <a:endParaRPr lang="en-US" dirty="0" smtClean="0"/>
          </a:p>
          <a:p>
            <a:pPr>
              <a:defRPr/>
            </a:pPr>
            <a:r>
              <a:rPr lang="en-IN" dirty="0" smtClean="0"/>
              <a:t> </a:t>
            </a:r>
            <a:endParaRPr lang="en-US" dirty="0" smtClean="0"/>
          </a:p>
          <a:p>
            <a:pPr>
              <a:defRPr/>
            </a:pPr>
            <a:r>
              <a:rPr lang="en-US" b="1" dirty="0" smtClean="0"/>
              <a:t>When couples break up over the diagnosis</a:t>
            </a:r>
          </a:p>
          <a:p>
            <a:pPr>
              <a:defRPr/>
            </a:pPr>
            <a:r>
              <a:rPr lang="en-IN" dirty="0" smtClean="0"/>
              <a:t>One question that might arise is whether couples break up over this diagnosis. Here, the research is mixed. It appears that many partners decide to remain together while a few do break up. But, one thing is certain – there are bound to be many issues which may trip up the couple, especially at stress points in their lives. Break-ups are also, perhaps, influenced by the perception of stigma in the community.</a:t>
            </a:r>
            <a:endParaRPr lang="en-US" dirty="0" smtClean="0"/>
          </a:p>
          <a:p>
            <a:pPr>
              <a:defRPr/>
            </a:pPr>
            <a:r>
              <a:rPr lang="en-IN" dirty="0" smtClean="0"/>
              <a:t>Some positive trends reported by some couples are that the negative partner displays support by encouraging the positive one to take their medicine on time, to monitor their health and to eat well. Here, as might be expected, gender plays a role – if the female is the uninfected partner she is more likely to be supportive.</a:t>
            </a:r>
            <a:endParaRPr lang="en-US" dirty="0" smtClean="0"/>
          </a:p>
          <a:p>
            <a:pPr>
              <a:defRPr/>
            </a:pPr>
            <a:r>
              <a:rPr lang="en-IN" dirty="0" smtClean="0"/>
              <a:t>To sum up here, the counsellor may be in a Catch-22 situation: To emphasize confidentiality may safeguard the PLHIV’s social support structure, but this carries the high risk of transmission to the discordant partner. On the other hand, disclosure to the uninfected partner may prevent infection but at the cost of that partner’s social support.</a:t>
            </a:r>
            <a:endParaRPr lang="en-US" dirty="0" smtClean="0"/>
          </a:p>
          <a:p>
            <a:pPr>
              <a:defRPr/>
            </a:pPr>
            <a:endParaRPr lang="en-US" dirty="0" smtClean="0"/>
          </a:p>
          <a:p>
            <a:pPr>
              <a:defRPr/>
            </a:pPr>
            <a:r>
              <a:rPr lang="en-US" b="1" dirty="0" smtClean="0"/>
              <a:t>Disclosure to other persons</a:t>
            </a:r>
          </a:p>
          <a:p>
            <a:pPr>
              <a:defRPr/>
            </a:pPr>
            <a:endParaRPr lang="en-IN" dirty="0" smtClean="0"/>
          </a:p>
          <a:p>
            <a:pPr>
              <a:defRPr/>
            </a:pPr>
            <a:r>
              <a:rPr lang="en-IN" dirty="0" smtClean="0"/>
              <a:t>This may also create tension in the couple’s relationship.  For instance, family members of the negative partner may put pressure on the negative partner to leave the positive partner for their safety and continued health. </a:t>
            </a:r>
            <a:endParaRPr lang="en-US" dirty="0" smtClean="0"/>
          </a:p>
          <a:p>
            <a:pPr>
              <a:defRPr/>
            </a:pPr>
            <a:endParaRPr lang="en-US" dirty="0" smtClean="0"/>
          </a:p>
          <a:p>
            <a:pPr>
              <a:defRPr/>
            </a:pPr>
            <a:endParaRPr lang="en-IN" dirty="0" smtClean="0"/>
          </a:p>
          <a:p>
            <a:pPr>
              <a:defRPr/>
            </a:pPr>
            <a:endParaRPr lang="en-IN" dirty="0" smtClean="0"/>
          </a:p>
          <a:p>
            <a:pPr>
              <a:defRPr/>
            </a:pPr>
            <a:endParaRPr lang="en-US"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26C428A1-D2C6-4EFD-AF2C-B1E7FAC91823}"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pic>
        <p:nvPicPr>
          <p:cNvPr id="11" name="Picture 4"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2" name="Date Placeholder 27"/>
          <p:cNvSpPr>
            <a:spLocks noGrp="1"/>
          </p:cNvSpPr>
          <p:nvPr>
            <p:ph type="dt" sz="half" idx="10"/>
          </p:nvPr>
        </p:nvSpPr>
        <p:spPr/>
        <p:txBody>
          <a:bodyPr/>
          <a:lstStyle>
            <a:lvl1pPr>
              <a:defRPr/>
            </a:lvl1pPr>
          </a:lstStyle>
          <a:p>
            <a:pPr>
              <a:defRPr/>
            </a:pPr>
            <a:fld id="{BFCF4608-9B01-429C-A023-94236973017F}" type="datetimeFigureOut">
              <a:rPr lang="en-US"/>
              <a:pPr>
                <a:defRPr/>
              </a:pPr>
              <a:t>9/7/2011</a:t>
            </a:fld>
            <a:endParaRPr lang="en-US"/>
          </a:p>
        </p:txBody>
      </p:sp>
      <p:sp>
        <p:nvSpPr>
          <p:cNvPr id="13" name="Footer Placeholder 16"/>
          <p:cNvSpPr>
            <a:spLocks noGrp="1"/>
          </p:cNvSpPr>
          <p:nvPr>
            <p:ph type="ftr" sz="quarter" idx="11"/>
          </p:nvPr>
        </p:nvSpPr>
        <p:spPr/>
        <p:txBody>
          <a:bodyPr/>
          <a:lstStyle>
            <a:lvl1pPr>
              <a:defRPr/>
            </a:lvl1pPr>
          </a:lstStyle>
          <a:p>
            <a:pPr>
              <a:defRPr/>
            </a:pPr>
            <a:endParaRPr lang="en-US"/>
          </a:p>
        </p:txBody>
      </p:sp>
      <p:sp>
        <p:nvSpPr>
          <p:cNvPr id="14" name="Slide Number Placeholder 28"/>
          <p:cNvSpPr>
            <a:spLocks noGrp="1"/>
          </p:cNvSpPr>
          <p:nvPr>
            <p:ph type="sldNum" sz="quarter" idx="12"/>
          </p:nvPr>
        </p:nvSpPr>
        <p:spPr/>
        <p:txBody>
          <a:bodyPr/>
          <a:lstStyle>
            <a:lvl1pPr>
              <a:defRPr sz="1400">
                <a:solidFill>
                  <a:srgbClr val="FFFFFF"/>
                </a:solidFill>
              </a:defRPr>
            </a:lvl1pPr>
          </a:lstStyle>
          <a:p>
            <a:pPr>
              <a:defRPr/>
            </a:pPr>
            <a:fld id="{143E19EB-D0AE-4CD2-A59D-1825763BB7E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96E2E6A-776A-41E7-AE1E-F3D833C342D9}"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DF19302-B4B2-4F30-8EB5-C126A68D02D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680A103-45EC-48F0-9885-362EAA488449}" type="datetimeFigureOut">
              <a:rPr lang="en-US"/>
              <a:pPr>
                <a:defRPr/>
              </a:pPr>
              <a:t>9/7/2011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9707A3B-F91C-4C96-BCAA-6255259045F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867400" y="6381750"/>
            <a:ext cx="2476500" cy="476250"/>
          </a:xfrm>
        </p:spPr>
        <p:txBody>
          <a:bodyPr/>
          <a:lstStyle>
            <a:lvl1pPr>
              <a:defRPr/>
            </a:lvl1pPr>
          </a:lstStyle>
          <a:p>
            <a:pPr>
              <a:defRPr/>
            </a:pPr>
            <a:fld id="{0024C8C8-9869-4CC6-A732-FEA1D05CAEF0}" type="datetimeFigureOut">
              <a:rPr lang="en-US"/>
              <a:pPr>
                <a:defRPr/>
              </a:pPr>
              <a:t>9/7/2011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E4AA2D-E55E-4192-99E8-0F67BB26D7C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pic>
        <p:nvPicPr>
          <p:cNvPr id="9" name="Picture 4" descr="NACO logo"/>
          <p:cNvPicPr>
            <a:picLocks noChangeAspect="1" noChangeArrowheads="1"/>
          </p:cNvPicPr>
          <p:nvPr userDrawn="1"/>
        </p:nvPicPr>
        <p:blipFill>
          <a:blip r:embed="rId2" cstate="print"/>
          <a:srcRect/>
          <a:stretch>
            <a:fillRect/>
          </a:stretch>
        </p:blipFill>
        <p:spPr bwMode="auto">
          <a:xfrm>
            <a:off x="8229600" y="6357938"/>
            <a:ext cx="715963" cy="500062"/>
          </a:xfrm>
          <a:prstGeom prst="rect">
            <a:avLst/>
          </a:prstGeom>
          <a:noFill/>
          <a:ln w="9525">
            <a:noFill/>
            <a:miter lim="800000"/>
            <a:headEnd/>
            <a:tailEnd/>
          </a:ln>
        </p:spPr>
      </p:pic>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C079BCC3-B7B2-465A-BFB8-116861BAF47F}" type="datetimeFigureOut">
              <a:rPr lang="en-US"/>
              <a:pPr>
                <a:defRPr/>
              </a:pPr>
              <a:t>9/7/2011</a:t>
            </a:fld>
            <a:endParaRPr lang="en-US"/>
          </a:p>
        </p:txBody>
      </p:sp>
      <p:sp>
        <p:nvSpPr>
          <p:cNvPr id="11"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2" name="Slide Number Placeholder 5"/>
          <p:cNvSpPr>
            <a:spLocks noGrp="1"/>
          </p:cNvSpPr>
          <p:nvPr>
            <p:ph type="sldNum" sz="quarter" idx="12"/>
          </p:nvPr>
        </p:nvSpPr>
        <p:spPr>
          <a:xfrm>
            <a:off x="146050" y="6208713"/>
            <a:ext cx="457200" cy="457200"/>
          </a:xfrm>
        </p:spPr>
        <p:txBody>
          <a:bodyPr/>
          <a:lstStyle>
            <a:lvl1pPr>
              <a:defRPr/>
            </a:lvl1pPr>
          </a:lstStyle>
          <a:p>
            <a:pPr>
              <a:defRPr/>
            </a:pPr>
            <a:fld id="{D5C936C2-D466-419D-A617-149CF0FE460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CC287CCC-8C3F-4D78-9B5E-94B3215B8C6C}" type="datetimeFigureOut">
              <a:rPr lang="en-US"/>
              <a:pPr>
                <a:defRPr/>
              </a:pPr>
              <a:t>9/7/2011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5027971-1022-41B0-BAB1-17136F1EF96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EE482F73-07E6-4752-AE19-00A0F0DB5F4B}" type="datetimeFigureOut">
              <a:rPr lang="en-US"/>
              <a:pPr>
                <a:defRPr/>
              </a:pPr>
              <a:t>9/7/2011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C2DB92C6-7BC0-4087-A213-E6CA2B647C7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05AECCF1-DA36-4B60-8067-2241A722FEC0}" type="datetimeFigureOut">
              <a:rPr lang="en-US"/>
              <a:pPr>
                <a:defRPr/>
              </a:pPr>
              <a:t>9/7/2011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AC87B326-2623-4BF2-A585-C87B33491B5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579C6C1-01B6-439D-AA45-B8274FE94BE0}" type="datetimeFigureOut">
              <a:rPr lang="en-US"/>
              <a:pPr>
                <a:defRPr/>
              </a:pPr>
              <a:t>9/7/2011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10FE485A-2A41-4481-88D7-3CB40556C8F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pic>
        <p:nvPicPr>
          <p:cNvPr id="7" name="Picture 4" descr="NACO logo"/>
          <p:cNvPicPr>
            <a:picLocks noChangeAspect="1" noChangeArrowheads="1"/>
          </p:cNvPicPr>
          <p:nvPr userDrawn="1"/>
        </p:nvPicPr>
        <p:blipFill>
          <a:blip r:embed="rId2" cstate="print"/>
          <a:srcRect/>
          <a:stretch>
            <a:fillRect/>
          </a:stretch>
        </p:blipFill>
        <p:spPr bwMode="auto">
          <a:xfrm>
            <a:off x="8153400" y="6357938"/>
            <a:ext cx="715963" cy="500062"/>
          </a:xfrm>
          <a:prstGeom prst="rect">
            <a:avLst/>
          </a:prstGeom>
          <a:noFill/>
          <a:ln w="9525">
            <a:noFill/>
            <a:miter lim="800000"/>
            <a:headEnd/>
            <a:tailEnd/>
          </a:ln>
        </p:spPr>
      </p:pic>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fld id="{7BEB08B9-50D0-4A7A-B6C7-EFF17987F2A6}" type="datetimeFigureOut">
              <a:rPr lang="en-US"/>
              <a:pPr>
                <a:defRPr/>
              </a:pPr>
              <a:t>9/7/2011</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862EF393-749C-4E6D-94DB-766856D1875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pPr>
              <a:defRPr/>
            </a:pPr>
            <a:fld id="{FF5F1D1B-EC45-47CC-B051-D3C3106DB035}" type="datetimeFigureOut">
              <a:rPr lang="en-US"/>
              <a:pPr>
                <a:defRPr/>
              </a:pPr>
              <a:t>9/7/2011</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pPr>
              <a:defRPr/>
            </a:pPr>
            <a:fld id="{981A033D-E4AF-4548-80E8-B545D630A61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latin typeface="Arial" pitchFamily="34" charset="0"/>
              </a:defRPr>
            </a:lvl1pPr>
          </a:lstStyle>
          <a:p>
            <a:pPr>
              <a:defRPr/>
            </a:pPr>
            <a:fld id="{A69643C4-8709-4E23-8533-C412EB13D739}" type="datetimeFigureOut">
              <a:rPr lang="en-US"/>
              <a:pPr>
                <a:defRPr/>
              </a:pPr>
              <a:t>9/7/2011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Arial" pitchFamily="34" charset="0"/>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1272419B-76E0-4159-B31F-73414B34EF22}" type="slidenum">
              <a:rPr lang="en-US"/>
              <a:pPr>
                <a:defRPr/>
              </a:pPr>
              <a:t>‹#›</a:t>
            </a:fld>
            <a:endParaRPr lang="en-US"/>
          </a:p>
        </p:txBody>
      </p:sp>
      <p:pic>
        <p:nvPicPr>
          <p:cNvPr id="1033" name="Picture 4" descr="NACO logo"/>
          <p:cNvPicPr>
            <a:picLocks noChangeAspect="1" noChangeArrowheads="1"/>
          </p:cNvPicPr>
          <p:nvPr userDrawn="1"/>
        </p:nvPicPr>
        <p:blipFill>
          <a:blip r:embed="rId13" cstate="print"/>
          <a:srcRect/>
          <a:stretch>
            <a:fillRect/>
          </a:stretch>
        </p:blipFill>
        <p:spPr bwMode="auto">
          <a:xfrm>
            <a:off x="8153400" y="6357938"/>
            <a:ext cx="715963" cy="5000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86" r:id="rId4"/>
    <p:sldLayoutId id="2147483887" r:id="rId5"/>
    <p:sldLayoutId id="2147483888" r:id="rId6"/>
    <p:sldLayoutId id="2147483889" r:id="rId7"/>
    <p:sldLayoutId id="2147483895" r:id="rId8"/>
    <p:sldLayoutId id="2147483896" r:id="rId9"/>
    <p:sldLayoutId id="2147483890" r:id="rId10"/>
    <p:sldLayoutId id="2147483891"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emf"/><Relationship Id="rId13" Type="http://schemas.microsoft.com/office/2007/relationships/diagramDrawing" Target="../diagrams/drawing2.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QuickStyle" Target="../diagrams/quickStyle2.xml"/><Relationship Id="rId5" Type="http://schemas.openxmlformats.org/officeDocument/2006/relationships/diagramQuickStyle" Target="../diagrams/quickStyle1.xml"/><Relationship Id="rId10" Type="http://schemas.openxmlformats.org/officeDocument/2006/relationships/diagramLayout" Target="../diagrams/layout2.xml"/><Relationship Id="rId4" Type="http://schemas.openxmlformats.org/officeDocument/2006/relationships/diagramLayout" Target="../diagrams/layout1.xml"/><Relationship Id="rId9"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ubtitle 3"/>
          <p:cNvSpPr>
            <a:spLocks noGrp="1"/>
          </p:cNvSpPr>
          <p:nvPr>
            <p:ph type="subTitle" idx="1"/>
          </p:nvPr>
        </p:nvSpPr>
        <p:spPr>
          <a:xfrm>
            <a:off x="1295400" y="3352800"/>
            <a:ext cx="6400800" cy="1447800"/>
          </a:xfrm>
        </p:spPr>
        <p:txBody>
          <a:bodyPr/>
          <a:lstStyle/>
          <a:p>
            <a:pPr eaLnBrk="1" hangingPunct="1">
              <a:buFont typeface="Arial" pitchFamily="34" charset="0"/>
              <a:buNone/>
            </a:pPr>
            <a:r>
              <a:rPr lang="en-US" smtClean="0">
                <a:solidFill>
                  <a:schemeClr val="tx1"/>
                </a:solidFill>
              </a:rPr>
              <a:t>National AIDS Control Organisation</a:t>
            </a:r>
          </a:p>
        </p:txBody>
      </p:sp>
      <p:sp>
        <p:nvSpPr>
          <p:cNvPr id="7171" name="Title 1"/>
          <p:cNvSpPr>
            <a:spLocks noGrp="1"/>
          </p:cNvSpPr>
          <p:nvPr>
            <p:ph type="ctrTitle"/>
          </p:nvPr>
        </p:nvSpPr>
        <p:spPr>
          <a:xfrm>
            <a:off x="1143000" y="1295400"/>
            <a:ext cx="7086600" cy="1981200"/>
          </a:xfrm>
        </p:spPr>
        <p:txBody>
          <a:bodyPr/>
          <a:lstStyle/>
          <a:p>
            <a:pPr eaLnBrk="1" hangingPunct="1"/>
            <a:r>
              <a:rPr b="1" dirty="0" smtClean="0">
                <a:solidFill>
                  <a:schemeClr val="bg1"/>
                </a:solidFill>
              </a:rPr>
              <a:t>COUNSELLING </a:t>
            </a:r>
            <a:br>
              <a:rPr b="1" dirty="0" smtClean="0">
                <a:solidFill>
                  <a:schemeClr val="bg1"/>
                </a:solidFill>
              </a:rPr>
            </a:br>
            <a:r>
              <a:rPr b="1" dirty="0" smtClean="0">
                <a:solidFill>
                  <a:schemeClr val="bg1"/>
                </a:solidFill>
              </a:rPr>
              <a:t>DISCORDANT COUPLES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249362"/>
          </a:xfrm>
        </p:spPr>
        <p:txBody>
          <a:bodyPr>
            <a:normAutofit fontScale="90000"/>
          </a:bodyPr>
          <a:lstStyle/>
          <a:p>
            <a:pPr eaLnBrk="1" fontAlgn="auto" hangingPunct="1">
              <a:spcAft>
                <a:spcPts val="0"/>
              </a:spcAft>
              <a:defRPr/>
            </a:pPr>
            <a:r>
              <a:rPr lang="en-US" sz="4400" dirty="0" smtClean="0">
                <a:solidFill>
                  <a:schemeClr val="tx1"/>
                </a:solidFill>
                <a:effectLst>
                  <a:outerShdw blurRad="38100" dist="38100" dir="2700000" algn="tl">
                    <a:srgbClr val="000000">
                      <a:alpha val="43137"/>
                    </a:srgbClr>
                  </a:outerShdw>
                </a:effectLst>
              </a:rPr>
              <a:t>Key Issues of Discordant Couples</a:t>
            </a:r>
            <a:r>
              <a:rPr lang="en-US" sz="3600" b="1" dirty="0" smtClean="0">
                <a:solidFill>
                  <a:schemeClr val="tx1"/>
                </a:solidFill>
                <a:effectLst>
                  <a:outerShdw blurRad="38100" dist="38100" dir="2700000" algn="tl">
                    <a:srgbClr val="000000">
                      <a:alpha val="43137"/>
                    </a:srgbClr>
                  </a:outerShdw>
                </a:effectLst>
              </a:rPr>
              <a:t/>
            </a:r>
            <a:br>
              <a:rPr lang="en-US" sz="3600" b="1" dirty="0" smtClean="0">
                <a:solidFill>
                  <a:schemeClr val="tx1"/>
                </a:solidFill>
                <a:effectLst>
                  <a:outerShdw blurRad="38100" dist="38100" dir="2700000" algn="tl">
                    <a:srgbClr val="000000">
                      <a:alpha val="43137"/>
                    </a:srgbClr>
                  </a:outerShdw>
                </a:effectLst>
              </a:rPr>
            </a:br>
            <a:r>
              <a:rPr lang="en-US" sz="4400" dirty="0" smtClean="0">
                <a:solidFill>
                  <a:schemeClr val="tx1"/>
                </a:solidFill>
                <a:effectLst>
                  <a:outerShdw blurRad="38100" dist="38100" dir="2700000" algn="tl">
                    <a:srgbClr val="000000">
                      <a:alpha val="43137"/>
                    </a:srgbClr>
                  </a:outerShdw>
                </a:effectLst>
              </a:rPr>
              <a:t>Sexual Intimacy</a:t>
            </a:r>
            <a:endParaRPr lang="en-IN" dirty="0">
              <a:solidFill>
                <a:schemeClr val="tx1"/>
              </a:solidFill>
              <a:effectLst>
                <a:outerShdw blurRad="38100" dist="38100" dir="2700000" algn="tl">
                  <a:srgbClr val="000000">
                    <a:alpha val="43137"/>
                  </a:srgbClr>
                </a:outerShdw>
              </a:effectLst>
            </a:endParaRPr>
          </a:p>
        </p:txBody>
      </p:sp>
      <p:sp>
        <p:nvSpPr>
          <p:cNvPr id="17411" name="Content Placeholder 2"/>
          <p:cNvSpPr>
            <a:spLocks noGrp="1"/>
          </p:cNvSpPr>
          <p:nvPr>
            <p:ph sz="quarter" idx="1"/>
          </p:nvPr>
        </p:nvSpPr>
        <p:spPr>
          <a:xfrm>
            <a:off x="914400" y="1981200"/>
            <a:ext cx="7772400" cy="4038600"/>
          </a:xfrm>
        </p:spPr>
        <p:txBody>
          <a:bodyPr>
            <a:normAutofit/>
          </a:bodyPr>
          <a:lstStyle/>
          <a:p>
            <a:pPr lvl="1" indent="-547688" eaLnBrk="1" fontAlgn="auto" hangingPunct="1">
              <a:spcBef>
                <a:spcPts val="370"/>
              </a:spcBef>
              <a:spcAft>
                <a:spcPts val="1800"/>
              </a:spcAft>
              <a:buClr>
                <a:schemeClr val="accent1"/>
              </a:buClr>
              <a:buFont typeface="Wingdings" pitchFamily="2" charset="2"/>
              <a:buChar char="q"/>
              <a:defRPr/>
            </a:pPr>
            <a:r>
              <a:rPr lang="en-US" sz="2800" b="1" dirty="0" smtClean="0"/>
              <a:t>Exploring sexual life of couple</a:t>
            </a:r>
            <a:endParaRPr lang="en-IN" sz="2800" b="1" dirty="0" smtClean="0"/>
          </a:p>
          <a:p>
            <a:pPr marL="684213" lvl="1" indent="-342900" eaLnBrk="1" fontAlgn="auto" hangingPunct="1">
              <a:spcBef>
                <a:spcPts val="370"/>
              </a:spcBef>
              <a:spcAft>
                <a:spcPts val="0"/>
              </a:spcAft>
              <a:buClr>
                <a:schemeClr val="accent1"/>
              </a:buClr>
              <a:buFont typeface="Wingdings" pitchFamily="2" charset="2"/>
              <a:buChar char="Ø"/>
              <a:defRPr/>
            </a:pPr>
            <a:r>
              <a:rPr lang="en-US" sz="2800" dirty="0" smtClean="0"/>
              <a:t>Abstinence</a:t>
            </a:r>
            <a:endParaRPr lang="en-IN" sz="2800" dirty="0" smtClean="0"/>
          </a:p>
          <a:p>
            <a:pPr marL="684213" lvl="1" indent="-342900" eaLnBrk="1" fontAlgn="auto" hangingPunct="1">
              <a:spcBef>
                <a:spcPts val="370"/>
              </a:spcBef>
              <a:spcAft>
                <a:spcPts val="0"/>
              </a:spcAft>
              <a:buClr>
                <a:schemeClr val="accent1"/>
              </a:buClr>
              <a:buFont typeface="Wingdings" pitchFamily="2" charset="2"/>
              <a:buChar char="Ø"/>
              <a:defRPr/>
            </a:pPr>
            <a:r>
              <a:rPr lang="en-US" sz="2800" dirty="0" smtClean="0"/>
              <a:t>Sex without a condom </a:t>
            </a:r>
            <a:endParaRPr lang="en-IN" sz="2800" dirty="0" smtClean="0"/>
          </a:p>
          <a:p>
            <a:pPr marL="684213" lvl="1" indent="-342900" eaLnBrk="1" fontAlgn="auto" hangingPunct="1">
              <a:spcBef>
                <a:spcPts val="370"/>
              </a:spcBef>
              <a:spcAft>
                <a:spcPts val="0"/>
              </a:spcAft>
              <a:buClr>
                <a:schemeClr val="accent1"/>
              </a:buClr>
              <a:buFont typeface="Wingdings" pitchFamily="2" charset="2"/>
              <a:buChar char="Ø"/>
              <a:defRPr/>
            </a:pPr>
            <a:r>
              <a:rPr lang="en-US" sz="2800" dirty="0" smtClean="0"/>
              <a:t>Sex with concurrent partners</a:t>
            </a:r>
            <a:endParaRPr lang="en-IN" dirty="0" smtClean="0"/>
          </a:p>
          <a:p>
            <a:pPr marL="274320" indent="-274320" eaLnBrk="1" fontAlgn="auto" hangingPunct="1">
              <a:spcBef>
                <a:spcPts val="580"/>
              </a:spcBef>
              <a:spcAft>
                <a:spcPts val="0"/>
              </a:spcAft>
              <a:buFont typeface="Wingdings 2"/>
              <a:buNone/>
              <a:defRPr/>
            </a:pPr>
            <a:endParaRPr lang="en-IN"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096962"/>
          </a:xfrm>
        </p:spPr>
        <p:txBody>
          <a:bodyPr>
            <a:normAutofit fontScale="90000"/>
          </a:bodyPr>
          <a:lstStyle/>
          <a:p>
            <a:pPr eaLnBrk="1" fontAlgn="auto" hangingPunct="1">
              <a:spcAft>
                <a:spcPts val="0"/>
              </a:spcAft>
              <a:defRPr/>
            </a:pPr>
            <a:r>
              <a:rPr lang="en-US" sz="3600" b="1" dirty="0" smtClean="0">
                <a:solidFill>
                  <a:schemeClr val="tx1"/>
                </a:solidFill>
                <a:effectLst>
                  <a:outerShdw blurRad="38100" dist="38100" dir="2700000" algn="tl">
                    <a:srgbClr val="000000">
                      <a:alpha val="43137"/>
                    </a:srgbClr>
                  </a:outerShdw>
                </a:effectLst>
              </a:rPr>
              <a:t>Exploring Sexual Life of Discordant Couples</a:t>
            </a:r>
            <a:endParaRPr lang="en-IN" sz="3600" b="1" dirty="0" smtClean="0">
              <a:solidFill>
                <a:schemeClr val="tx1"/>
              </a:solidFill>
              <a:effectLst>
                <a:outerShdw blurRad="38100" dist="38100" dir="2700000" algn="tl">
                  <a:srgbClr val="000000">
                    <a:alpha val="43137"/>
                  </a:srgbClr>
                </a:outerShdw>
              </a:effectLst>
            </a:endParaRPr>
          </a:p>
        </p:txBody>
      </p:sp>
      <p:sp>
        <p:nvSpPr>
          <p:cNvPr id="18435" name="Content Placeholder 2"/>
          <p:cNvSpPr>
            <a:spLocks noGrp="1"/>
          </p:cNvSpPr>
          <p:nvPr>
            <p:ph sz="quarter" idx="1"/>
          </p:nvPr>
        </p:nvSpPr>
        <p:spPr>
          <a:xfrm>
            <a:off x="762000" y="1905000"/>
            <a:ext cx="7924800" cy="4114800"/>
          </a:xfrm>
        </p:spPr>
        <p:txBody>
          <a:bodyPr>
            <a:normAutofit/>
          </a:bodyPr>
          <a:lstStyle/>
          <a:p>
            <a:pPr marL="341313" indent="-341313" eaLnBrk="1" fontAlgn="auto" hangingPunct="1">
              <a:spcBef>
                <a:spcPts val="580"/>
              </a:spcBef>
              <a:spcAft>
                <a:spcPts val="0"/>
              </a:spcAft>
              <a:buFont typeface="Wingdings" pitchFamily="2" charset="2"/>
              <a:buChar char="Ø"/>
              <a:defRPr/>
            </a:pPr>
            <a:r>
              <a:rPr lang="en-US" sz="2800" dirty="0" smtClean="0"/>
              <a:t>How often do you have sex?</a:t>
            </a:r>
            <a:endParaRPr lang="en-IN" sz="2800" dirty="0" smtClean="0"/>
          </a:p>
          <a:p>
            <a:pPr marL="341313" indent="-341313" eaLnBrk="1" fontAlgn="auto" hangingPunct="1">
              <a:spcBef>
                <a:spcPts val="580"/>
              </a:spcBef>
              <a:spcAft>
                <a:spcPts val="0"/>
              </a:spcAft>
              <a:buFont typeface="Wingdings" pitchFamily="2" charset="2"/>
              <a:buChar char="Ø"/>
              <a:defRPr/>
            </a:pPr>
            <a:r>
              <a:rPr lang="en-US" sz="2800" dirty="0" smtClean="0"/>
              <a:t>How often do you have sex with a condom?</a:t>
            </a:r>
            <a:endParaRPr lang="en-IN" sz="2800" dirty="0" smtClean="0"/>
          </a:p>
          <a:p>
            <a:pPr marL="341313" indent="-341313" eaLnBrk="1" fontAlgn="auto" hangingPunct="1">
              <a:spcBef>
                <a:spcPts val="580"/>
              </a:spcBef>
              <a:spcAft>
                <a:spcPts val="0"/>
              </a:spcAft>
              <a:buFont typeface="Wingdings" pitchFamily="2" charset="2"/>
              <a:buChar char="Ø"/>
              <a:defRPr/>
            </a:pPr>
            <a:r>
              <a:rPr lang="en-US" sz="2800" dirty="0" smtClean="0"/>
              <a:t>When you say sex, can you tell me what you and your partner do? </a:t>
            </a:r>
            <a:endParaRPr lang="en-IN" sz="2800" dirty="0" smtClean="0"/>
          </a:p>
          <a:p>
            <a:pPr marL="341313" indent="-341313" eaLnBrk="1" fontAlgn="auto" hangingPunct="1">
              <a:spcBef>
                <a:spcPts val="580"/>
              </a:spcBef>
              <a:spcAft>
                <a:spcPts val="0"/>
              </a:spcAft>
              <a:buFont typeface="Wingdings" pitchFamily="2" charset="2"/>
              <a:buChar char="Ø"/>
              <a:defRPr/>
            </a:pPr>
            <a:r>
              <a:rPr lang="en-US" sz="2800" dirty="0" smtClean="0"/>
              <a:t>Do you or your partner take alcohol before sex?</a:t>
            </a:r>
            <a:endParaRPr lang="en-IN" sz="2800" dirty="0" smtClean="0"/>
          </a:p>
          <a:p>
            <a:pPr marL="274320" indent="-274320" eaLnBrk="1" fontAlgn="auto" hangingPunct="1">
              <a:spcBef>
                <a:spcPts val="580"/>
              </a:spcBef>
              <a:spcAft>
                <a:spcPts val="0"/>
              </a:spcAft>
              <a:buFont typeface="Wingdings 2"/>
              <a:buNone/>
              <a:defRPr/>
            </a:pPr>
            <a:endParaRPr lang="en-IN"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73162"/>
          </a:xfrm>
        </p:spPr>
        <p:txBody>
          <a:bodyPr>
            <a:normAutofit fontScale="90000"/>
          </a:bodyPr>
          <a:lstStyle/>
          <a:p>
            <a:pPr eaLnBrk="1" fontAlgn="auto" hangingPunct="1">
              <a:spcAft>
                <a:spcPts val="0"/>
              </a:spcAft>
              <a:defRPr/>
            </a:pPr>
            <a:r>
              <a:rPr lang="en-US" sz="3100" b="1" dirty="0" smtClean="0">
                <a:solidFill>
                  <a:schemeClr val="tx1"/>
                </a:solidFill>
                <a:effectLst>
                  <a:outerShdw blurRad="38100" dist="38100" dir="2700000" algn="tl">
                    <a:srgbClr val="000000">
                      <a:alpha val="43137"/>
                    </a:srgbClr>
                  </a:outerShdw>
                </a:effectLst>
              </a:rPr>
              <a:t>Key Issues of Discordant Couples</a:t>
            </a:r>
            <a:r>
              <a:rPr lang="en-US" sz="3200" b="1" dirty="0" smtClean="0">
                <a:solidFill>
                  <a:schemeClr val="tx1"/>
                </a:solidFill>
                <a:effectLst>
                  <a:outerShdw blurRad="38100" dist="38100" dir="2700000" algn="tl">
                    <a:srgbClr val="000000">
                      <a:alpha val="43137"/>
                    </a:srgbClr>
                  </a:outerShdw>
                </a:effectLst>
              </a:rPr>
              <a:t/>
            </a:r>
            <a:br>
              <a:rPr lang="en-US" sz="3200" b="1" dirty="0" smtClean="0">
                <a:solidFill>
                  <a:schemeClr val="tx1"/>
                </a:solidFill>
                <a:effectLst>
                  <a:outerShdw blurRad="38100" dist="38100" dir="2700000" algn="tl">
                    <a:srgbClr val="000000">
                      <a:alpha val="43137"/>
                    </a:srgbClr>
                  </a:outerShdw>
                </a:effectLst>
              </a:rPr>
            </a:br>
            <a:r>
              <a:rPr lang="en-US" sz="4400" b="1" dirty="0" smtClean="0">
                <a:solidFill>
                  <a:schemeClr val="tx1"/>
                </a:solidFill>
                <a:effectLst>
                  <a:outerShdw blurRad="38100" dist="38100" dir="2700000" algn="tl">
                    <a:srgbClr val="000000">
                      <a:alpha val="43137"/>
                    </a:srgbClr>
                  </a:outerShdw>
                </a:effectLst>
              </a:rPr>
              <a:t>Reducing Risk</a:t>
            </a:r>
            <a:endParaRPr lang="en-IN" sz="3200" b="1" dirty="0" smtClean="0">
              <a:solidFill>
                <a:schemeClr val="tx1"/>
              </a:solidFill>
              <a:effectLst>
                <a:outerShdw blurRad="38100" dist="38100" dir="2700000" algn="tl">
                  <a:srgbClr val="000000">
                    <a:alpha val="43137"/>
                  </a:srgbClr>
                </a:outerShdw>
              </a:effectLst>
            </a:endParaRPr>
          </a:p>
        </p:txBody>
      </p:sp>
      <p:sp>
        <p:nvSpPr>
          <p:cNvPr id="19459" name="Content Placeholder 2"/>
          <p:cNvSpPr>
            <a:spLocks noGrp="1"/>
          </p:cNvSpPr>
          <p:nvPr>
            <p:ph sz="quarter" idx="1"/>
          </p:nvPr>
        </p:nvSpPr>
        <p:spPr>
          <a:xfrm>
            <a:off x="838200" y="1752600"/>
            <a:ext cx="6934200" cy="3124200"/>
          </a:xfrm>
        </p:spPr>
        <p:txBody>
          <a:bodyPr>
            <a:normAutofit/>
          </a:bodyPr>
          <a:lstStyle/>
          <a:p>
            <a:pPr marL="341313" indent="-341313" eaLnBrk="1" fontAlgn="auto" hangingPunct="1">
              <a:spcBef>
                <a:spcPts val="580"/>
              </a:spcBef>
              <a:spcAft>
                <a:spcPts val="0"/>
              </a:spcAft>
              <a:buFont typeface="Wingdings" pitchFamily="2" charset="2"/>
              <a:buChar char="Ø"/>
              <a:defRPr/>
            </a:pPr>
            <a:r>
              <a:rPr lang="en-US" dirty="0" smtClean="0"/>
              <a:t>Treat STIs </a:t>
            </a:r>
            <a:endParaRPr lang="en-IN" dirty="0" smtClean="0"/>
          </a:p>
          <a:p>
            <a:pPr marL="341313" indent="-341313" eaLnBrk="1" fontAlgn="auto" hangingPunct="1">
              <a:spcBef>
                <a:spcPts val="580"/>
              </a:spcBef>
              <a:spcAft>
                <a:spcPts val="0"/>
              </a:spcAft>
              <a:buFont typeface="Wingdings" pitchFamily="2" charset="2"/>
              <a:buChar char="Ø"/>
              <a:defRPr/>
            </a:pPr>
            <a:r>
              <a:rPr lang="en-US" dirty="0" smtClean="0"/>
              <a:t>Alternative non-penetrative sexual practices </a:t>
            </a:r>
            <a:endParaRPr lang="en-IN" dirty="0" smtClean="0"/>
          </a:p>
          <a:p>
            <a:pPr marL="341313" indent="-341313" eaLnBrk="1" fontAlgn="auto" hangingPunct="1">
              <a:spcBef>
                <a:spcPts val="580"/>
              </a:spcBef>
              <a:spcAft>
                <a:spcPts val="0"/>
              </a:spcAft>
              <a:buFont typeface="Wingdings" pitchFamily="2" charset="2"/>
              <a:buChar char="Ø"/>
              <a:defRPr/>
            </a:pPr>
            <a:r>
              <a:rPr lang="en-US" dirty="0" smtClean="0"/>
              <a:t>ART Adherence</a:t>
            </a:r>
            <a:endParaRPr lang="en-IN" dirty="0" smtClean="0"/>
          </a:p>
          <a:p>
            <a:pPr marL="341313" indent="-341313" eaLnBrk="1" fontAlgn="auto" hangingPunct="1">
              <a:spcBef>
                <a:spcPts val="580"/>
              </a:spcBef>
              <a:spcAft>
                <a:spcPts val="0"/>
              </a:spcAft>
              <a:buFont typeface="Wingdings" pitchFamily="2" charset="2"/>
              <a:buChar char="Ø"/>
              <a:defRPr/>
            </a:pPr>
            <a:r>
              <a:rPr lang="en-US" dirty="0" smtClean="0"/>
              <a:t>Termination of relationship</a:t>
            </a:r>
            <a:endParaRPr lang="en-IN" dirty="0" smtClean="0"/>
          </a:p>
          <a:p>
            <a:pPr marL="548640" lvl="1" eaLnBrk="1" fontAlgn="auto" hangingPunct="1">
              <a:spcBef>
                <a:spcPts val="370"/>
              </a:spcBef>
              <a:spcAft>
                <a:spcPts val="0"/>
              </a:spcAft>
              <a:buFont typeface="Wingdings 2"/>
              <a:buChar char=""/>
              <a:defRPr/>
            </a:pPr>
            <a:endParaRPr lang="en-IN" dirty="0" smtClean="0"/>
          </a:p>
          <a:p>
            <a:pPr marL="274320" indent="-274320" eaLnBrk="1" fontAlgn="auto" hangingPunct="1">
              <a:spcBef>
                <a:spcPts val="580"/>
              </a:spcBef>
              <a:spcAft>
                <a:spcPts val="0"/>
              </a:spcAft>
              <a:buFont typeface="Wingdings 2"/>
              <a:buChar char=""/>
              <a:defRPr/>
            </a:pPr>
            <a:endParaRPr lang="en-IN" dirty="0" smtClean="0"/>
          </a:p>
        </p:txBody>
      </p:sp>
      <p:pic>
        <p:nvPicPr>
          <p:cNvPr id="18436" name="Content Placeholder 3" descr="284 a.JPG"/>
          <p:cNvPicPr>
            <a:picLocks noChangeAspect="1"/>
          </p:cNvPicPr>
          <p:nvPr/>
        </p:nvPicPr>
        <p:blipFill>
          <a:blip r:embed="rId3" cstate="print"/>
          <a:srcRect/>
          <a:stretch>
            <a:fillRect/>
          </a:stretch>
        </p:blipFill>
        <p:spPr bwMode="auto">
          <a:xfrm>
            <a:off x="4800600" y="3886200"/>
            <a:ext cx="3124200" cy="2343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normAutofit/>
          </a:bodyPr>
          <a:lstStyle/>
          <a:p>
            <a:pPr eaLnBrk="1" fontAlgn="auto" hangingPunct="1">
              <a:spcAft>
                <a:spcPts val="0"/>
              </a:spcAft>
              <a:defRPr/>
            </a:pPr>
            <a:r>
              <a:rPr lang="en-US" sz="2900" b="1" dirty="0" smtClean="0">
                <a:solidFill>
                  <a:schemeClr val="tx1"/>
                </a:solidFill>
                <a:effectLst>
                  <a:outerShdw blurRad="38100" dist="38100" dir="2700000" algn="tl">
                    <a:srgbClr val="000000">
                      <a:alpha val="43137"/>
                    </a:srgbClr>
                  </a:outerShdw>
                </a:effectLst>
              </a:rPr>
              <a:t>Key Issues of Discordant Couples</a:t>
            </a:r>
            <a:br>
              <a:rPr lang="en-US" sz="2900" b="1" dirty="0" smtClean="0">
                <a:solidFill>
                  <a:schemeClr val="tx1"/>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Pregnancy</a:t>
            </a:r>
            <a:endParaRPr lang="en-IN" sz="2900" b="1" dirty="0" smtClean="0">
              <a:solidFill>
                <a:schemeClr val="tx1"/>
              </a:solidFill>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sz="quarter" idx="2"/>
          </p:nvPr>
        </p:nvGraphicFramePr>
        <p:xfrm>
          <a:off x="1066800" y="1600200"/>
          <a:ext cx="3219450" cy="4664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ounded Rectangle 5"/>
          <p:cNvSpPr/>
          <p:nvPr/>
        </p:nvSpPr>
        <p:spPr>
          <a:xfrm>
            <a:off x="4495800" y="1295400"/>
            <a:ext cx="4267200" cy="2209800"/>
          </a:xfrm>
          <a:prstGeom prst="roundRect">
            <a:avLst/>
          </a:prstGeom>
          <a:noFill/>
          <a:ln w="1905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31775" indent="-231775">
              <a:buFont typeface="Arial" pitchFamily="34" charset="0"/>
              <a:buChar char="•"/>
              <a:defRPr/>
            </a:pPr>
            <a:r>
              <a:rPr lang="en-US" sz="2000" dirty="0">
                <a:solidFill>
                  <a:schemeClr val="tx1"/>
                </a:solidFill>
              </a:rPr>
              <a:t>Baby means continuation of my name.</a:t>
            </a:r>
          </a:p>
          <a:p>
            <a:pPr marL="231775" indent="-231775">
              <a:buFont typeface="Arial" pitchFamily="34" charset="0"/>
              <a:buChar char="•"/>
              <a:defRPr/>
            </a:pPr>
            <a:r>
              <a:rPr lang="en-US" sz="2000" dirty="0">
                <a:solidFill>
                  <a:schemeClr val="tx1"/>
                </a:solidFill>
              </a:rPr>
              <a:t>Family wants me to have a child.</a:t>
            </a:r>
          </a:p>
          <a:p>
            <a:pPr marL="231775" indent="-231775">
              <a:buFont typeface="Arial" pitchFamily="34" charset="0"/>
              <a:buChar char="•"/>
              <a:defRPr/>
            </a:pPr>
            <a:r>
              <a:rPr lang="en-US" sz="2000" dirty="0">
                <a:solidFill>
                  <a:schemeClr val="tx1"/>
                </a:solidFill>
              </a:rPr>
              <a:t>I believe I will live long enough to look after child.</a:t>
            </a:r>
          </a:p>
          <a:p>
            <a:pPr marL="231775" indent="-231775">
              <a:buFont typeface="Arial" pitchFamily="34" charset="0"/>
              <a:buChar char="•"/>
              <a:defRPr/>
            </a:pPr>
            <a:r>
              <a:rPr lang="en-US" sz="2000" dirty="0">
                <a:solidFill>
                  <a:schemeClr val="tx1"/>
                </a:solidFill>
              </a:rPr>
              <a:t>With ART and PPTCT, my child may be born HIV-free.</a:t>
            </a:r>
          </a:p>
        </p:txBody>
      </p:sp>
      <p:sp>
        <p:nvSpPr>
          <p:cNvPr id="9" name="Rounded Rectangle 8"/>
          <p:cNvSpPr/>
          <p:nvPr/>
        </p:nvSpPr>
        <p:spPr>
          <a:xfrm>
            <a:off x="4495800" y="4038600"/>
            <a:ext cx="4267200" cy="2209800"/>
          </a:xfrm>
          <a:prstGeom prst="round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31775" indent="-231775">
              <a:buFont typeface="Arial" pitchFamily="34" charset="0"/>
              <a:buChar char="•"/>
              <a:defRPr/>
            </a:pPr>
            <a:r>
              <a:rPr lang="en-US" sz="2000" dirty="0">
                <a:solidFill>
                  <a:schemeClr val="tx1"/>
                </a:solidFill>
              </a:rPr>
              <a:t>Giving birth to a child will mean giving HIV to someone else.</a:t>
            </a:r>
          </a:p>
          <a:p>
            <a:pPr marL="231775" indent="-231775">
              <a:buFont typeface="Arial" pitchFamily="34" charset="0"/>
              <a:buChar char="•"/>
              <a:defRPr/>
            </a:pPr>
            <a:r>
              <a:rPr lang="en-US" sz="2000" dirty="0">
                <a:solidFill>
                  <a:schemeClr val="tx1"/>
                </a:solidFill>
              </a:rPr>
              <a:t>Who will look after the child once I die?</a:t>
            </a:r>
          </a:p>
          <a:p>
            <a:pPr marL="231775" indent="-231775">
              <a:buFont typeface="Arial" pitchFamily="34" charset="0"/>
              <a:buChar char="•"/>
              <a:defRPr/>
            </a:pPr>
            <a:r>
              <a:rPr lang="en-US" sz="2000" dirty="0">
                <a:solidFill>
                  <a:schemeClr val="tx1"/>
                </a:solidFill>
              </a:rPr>
              <a:t>I may not be able to care properly for any child if I am sick myself.</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73162"/>
          </a:xfrm>
        </p:spPr>
        <p:txBody>
          <a:bodyPr>
            <a:normAutofit fontScale="90000"/>
          </a:bodyPr>
          <a:lstStyle/>
          <a:p>
            <a:pPr eaLnBrk="1" fontAlgn="auto" hangingPunct="1">
              <a:spcAft>
                <a:spcPts val="0"/>
              </a:spcAft>
              <a:defRPr/>
            </a:pPr>
            <a:r>
              <a:rPr lang="en-US" sz="3100" b="1" dirty="0" smtClean="0">
                <a:solidFill>
                  <a:schemeClr val="tx1"/>
                </a:solidFill>
                <a:effectLst>
                  <a:outerShdw blurRad="38100" dist="38100" dir="2700000" algn="tl">
                    <a:srgbClr val="000000">
                      <a:alpha val="43137"/>
                    </a:srgbClr>
                  </a:outerShdw>
                </a:effectLst>
              </a:rPr>
              <a:t>Key Issues of Discordant Couples</a:t>
            </a:r>
            <a:r>
              <a:rPr lang="en-US" sz="3600" b="1" dirty="0" smtClean="0">
                <a:solidFill>
                  <a:schemeClr val="tx1"/>
                </a:solidFill>
                <a:effectLst>
                  <a:outerShdw blurRad="38100" dist="38100" dir="2700000" algn="tl">
                    <a:srgbClr val="000000">
                      <a:alpha val="43137"/>
                    </a:srgbClr>
                  </a:outerShdw>
                </a:effectLst>
              </a:rPr>
              <a:t/>
            </a:r>
            <a:br>
              <a:rPr lang="en-US" sz="3600" b="1" dirty="0" smtClean="0">
                <a:solidFill>
                  <a:schemeClr val="tx1"/>
                </a:solidFill>
                <a:effectLst>
                  <a:outerShdw blurRad="38100" dist="38100" dir="2700000" algn="tl">
                    <a:srgbClr val="000000">
                      <a:alpha val="43137"/>
                    </a:srgbClr>
                  </a:outerShdw>
                </a:effectLst>
              </a:rPr>
            </a:br>
            <a:r>
              <a:rPr lang="en-US" sz="4400" b="1" dirty="0" smtClean="0">
                <a:solidFill>
                  <a:schemeClr val="tx1"/>
                </a:solidFill>
                <a:effectLst>
                  <a:outerShdw blurRad="38100" dist="38100" dir="2700000" algn="tl">
                    <a:srgbClr val="000000">
                      <a:alpha val="43137"/>
                    </a:srgbClr>
                  </a:outerShdw>
                </a:effectLst>
              </a:rPr>
              <a:t>Harm Reduction for Pregnancy</a:t>
            </a:r>
            <a:endParaRPr lang="en-IN" b="1" dirty="0">
              <a:solidFill>
                <a:schemeClr val="tx1"/>
              </a:solidFill>
              <a:effectLst>
                <a:outerShdw blurRad="38100" dist="38100" dir="2700000" algn="tl">
                  <a:srgbClr val="000000">
                    <a:alpha val="43137"/>
                  </a:srgbClr>
                </a:outerShdw>
              </a:effectLst>
            </a:endParaRPr>
          </a:p>
        </p:txBody>
      </p:sp>
      <p:sp>
        <p:nvSpPr>
          <p:cNvPr id="21507" name="Content Placeholder 2"/>
          <p:cNvSpPr>
            <a:spLocks noGrp="1"/>
          </p:cNvSpPr>
          <p:nvPr>
            <p:ph sz="quarter" idx="1"/>
          </p:nvPr>
        </p:nvSpPr>
        <p:spPr>
          <a:xfrm>
            <a:off x="685800" y="1828800"/>
            <a:ext cx="8248650" cy="4419600"/>
          </a:xfrm>
        </p:spPr>
        <p:txBody>
          <a:bodyPr/>
          <a:lstStyle/>
          <a:p>
            <a:pPr marL="341313" indent="-341313" eaLnBrk="1" hangingPunct="1">
              <a:buFont typeface="Wingdings" pitchFamily="2" charset="2"/>
              <a:buChar char="Ø"/>
            </a:pPr>
            <a:r>
              <a:rPr lang="en-US" sz="2800" dirty="0" smtClean="0"/>
              <a:t>Maintain mother’s health before, during &amp; after pregnancy </a:t>
            </a:r>
            <a:endParaRPr lang="en-IN" sz="2800" dirty="0" smtClean="0"/>
          </a:p>
          <a:p>
            <a:pPr marL="341313" indent="-341313" eaLnBrk="1" hangingPunct="1">
              <a:buFont typeface="Wingdings" pitchFamily="2" charset="2"/>
              <a:buChar char="Ø"/>
            </a:pPr>
            <a:r>
              <a:rPr lang="en-US" sz="2800" dirty="0" smtClean="0"/>
              <a:t>Prevent vertical transmission from mother to child</a:t>
            </a:r>
          </a:p>
          <a:p>
            <a:pPr marL="341313" indent="-341313" eaLnBrk="1" hangingPunct="1">
              <a:buFont typeface="Wingdings" pitchFamily="2" charset="2"/>
              <a:buChar char="Ø"/>
            </a:pPr>
            <a:r>
              <a:rPr lang="en-US" sz="2800" dirty="0" smtClean="0"/>
              <a:t>Prevent HIV transmission to </a:t>
            </a:r>
            <a:r>
              <a:rPr lang="en-US" sz="2800" dirty="0" err="1" smtClean="0"/>
              <a:t>sero</a:t>
            </a:r>
            <a:r>
              <a:rPr lang="en-US" sz="2800" dirty="0" smtClean="0"/>
              <a:t>-negative partner</a:t>
            </a:r>
            <a:endParaRPr lang="en-IN" sz="2800" dirty="0" smtClean="0"/>
          </a:p>
        </p:txBody>
      </p:sp>
      <p:sp>
        <p:nvSpPr>
          <p:cNvPr id="4" name="Content Placeholder 7"/>
          <p:cNvSpPr txBox="1">
            <a:spLocks/>
          </p:cNvSpPr>
          <p:nvPr/>
        </p:nvSpPr>
        <p:spPr bwMode="auto">
          <a:xfrm>
            <a:off x="457200" y="2971800"/>
            <a:ext cx="8382000" cy="3657600"/>
          </a:xfrm>
          <a:prstGeom prst="horizontalScroll">
            <a:avLst/>
          </a:prstGeom>
          <a:solidFill>
            <a:schemeClr val="accent1">
              <a:lumMod val="20000"/>
              <a:lumOff val="80000"/>
            </a:schemeClr>
          </a:solidFill>
          <a:ln w="12700" cap="flat" cmpd="sng" algn="ctr">
            <a:solidFill>
              <a:schemeClr val="accent1">
                <a:shade val="50000"/>
              </a:schemeClr>
            </a:solidFill>
            <a:prstDash val="solid"/>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normAutofit/>
          </a:bodyPr>
          <a:lstStyle/>
          <a:p>
            <a:pPr fontAlgn="auto">
              <a:spcBef>
                <a:spcPts val="580"/>
              </a:spcBef>
              <a:spcAft>
                <a:spcPts val="0"/>
              </a:spcAft>
              <a:buClr>
                <a:schemeClr val="accent1"/>
              </a:buClr>
              <a:buSzPct val="85000"/>
              <a:defRPr/>
            </a:pPr>
            <a:r>
              <a:rPr lang="en-IN" sz="2400" b="1" i="1" dirty="0" smtClean="0">
                <a:solidFill>
                  <a:schemeClr val="tx1"/>
                </a:solidFill>
              </a:rPr>
              <a:t>Hierarchical counselling  is based on the hierarchy of protection, in which the most effective means is presented first, and then the next, etc., down to the least effective means.  It is intended to present all options available and the risk associated with each option. When discussing “safe” ways for a discordant couple to conceive a child, this method may be used.</a:t>
            </a:r>
            <a:endParaRPr lang="en-US" sz="2400" i="1" dirty="0" smtClean="0">
              <a:solidFill>
                <a:schemeClr val="tx1"/>
              </a:solidFill>
            </a:endParaRPr>
          </a:p>
          <a:p>
            <a:pPr marL="274320" marR="0" lvl="0" indent="-274320" algn="l" defTabSz="914400" rtl="0" eaLnBrk="1" fontAlgn="auto" latinLnBrk="0" hangingPunct="1">
              <a:lnSpc>
                <a:spcPct val="100000"/>
              </a:lnSpc>
              <a:spcBef>
                <a:spcPts val="580"/>
              </a:spcBef>
              <a:spcAft>
                <a:spcPts val="0"/>
              </a:spcAft>
              <a:buClr>
                <a:schemeClr val="accent1"/>
              </a:buClr>
              <a:buSzPct val="85000"/>
              <a:tabLst/>
              <a:defRPr/>
            </a:pPr>
            <a:endParaRPr kumimoji="0" lang="en-US" sz="20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73162"/>
          </a:xfrm>
        </p:spPr>
        <p:txBody>
          <a:bodyPr>
            <a:normAutofit fontScale="90000"/>
          </a:bodyPr>
          <a:lstStyle/>
          <a:p>
            <a:pPr eaLnBrk="1" fontAlgn="auto" hangingPunct="1">
              <a:spcAft>
                <a:spcPts val="0"/>
              </a:spcAft>
              <a:defRPr/>
            </a:pPr>
            <a:r>
              <a:rPr lang="en-US" sz="3100" b="1" dirty="0" smtClean="0">
                <a:solidFill>
                  <a:schemeClr val="tx1"/>
                </a:solidFill>
                <a:effectLst>
                  <a:outerShdw blurRad="38100" dist="38100" dir="2700000" algn="tl">
                    <a:srgbClr val="000000">
                      <a:alpha val="43137"/>
                    </a:srgbClr>
                  </a:outerShdw>
                </a:effectLst>
              </a:rPr>
              <a:t>Key Issues of Discordant Couples</a:t>
            </a:r>
            <a:r>
              <a:rPr lang="en-US" sz="3600" b="1" dirty="0" smtClean="0">
                <a:solidFill>
                  <a:schemeClr val="tx1"/>
                </a:solidFill>
                <a:effectLst>
                  <a:outerShdw blurRad="38100" dist="38100" dir="2700000" algn="tl">
                    <a:srgbClr val="000000">
                      <a:alpha val="43137"/>
                    </a:srgbClr>
                  </a:outerShdw>
                </a:effectLst>
              </a:rPr>
              <a:t/>
            </a:r>
            <a:br>
              <a:rPr lang="en-US" sz="3600" b="1" dirty="0" smtClean="0">
                <a:solidFill>
                  <a:schemeClr val="tx1"/>
                </a:solidFill>
                <a:effectLst>
                  <a:outerShdw blurRad="38100" dist="38100" dir="2700000" algn="tl">
                    <a:srgbClr val="000000">
                      <a:alpha val="43137"/>
                    </a:srgbClr>
                  </a:outerShdw>
                </a:effectLst>
              </a:rPr>
            </a:br>
            <a:r>
              <a:rPr lang="en-US" sz="4400" b="1" dirty="0" smtClean="0">
                <a:solidFill>
                  <a:schemeClr val="tx1"/>
                </a:solidFill>
                <a:effectLst>
                  <a:outerShdw blurRad="38100" dist="38100" dir="2700000" algn="tl">
                    <a:srgbClr val="000000">
                      <a:alpha val="43137"/>
                    </a:srgbClr>
                  </a:outerShdw>
                </a:effectLst>
              </a:rPr>
              <a:t>Harm Reduction for Pregnancy</a:t>
            </a:r>
            <a:endParaRPr lang="en-IN" sz="4400" b="1" dirty="0">
              <a:solidFill>
                <a:schemeClr val="tx1"/>
              </a:solidFill>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sz="quarter" idx="1"/>
          </p:nvPr>
        </p:nvGraphicFramePr>
        <p:xfrm>
          <a:off x="685800" y="1676400"/>
          <a:ext cx="8077200" cy="4754880"/>
        </p:xfrm>
        <a:graphic>
          <a:graphicData uri="http://schemas.openxmlformats.org/drawingml/2006/table">
            <a:tbl>
              <a:tblPr firstRow="1" bandRow="1">
                <a:tableStyleId>{5C22544A-7EE6-4342-B048-85BDC9FD1C3A}</a:tableStyleId>
              </a:tblPr>
              <a:tblGrid>
                <a:gridCol w="1395215"/>
                <a:gridCol w="2051787"/>
                <a:gridCol w="4630198"/>
              </a:tblGrid>
              <a:tr h="370840">
                <a:tc>
                  <a:txBody>
                    <a:bodyPr/>
                    <a:lstStyle/>
                    <a:p>
                      <a:pPr algn="ctr"/>
                      <a:r>
                        <a:rPr kumimoji="0" lang="en-US" sz="2400" b="1" kern="1200" dirty="0" smtClean="0">
                          <a:solidFill>
                            <a:schemeClr val="lt1"/>
                          </a:solidFill>
                          <a:latin typeface="+mn-lt"/>
                          <a:ea typeface="+mn-ea"/>
                          <a:cs typeface="+mn-cs"/>
                        </a:rPr>
                        <a:t>Infected </a:t>
                      </a:r>
                    </a:p>
                    <a:p>
                      <a:pPr algn="ctr"/>
                      <a:r>
                        <a:rPr kumimoji="0" lang="en-US" sz="2400" b="1" kern="1200" dirty="0" smtClean="0">
                          <a:solidFill>
                            <a:schemeClr val="lt1"/>
                          </a:solidFill>
                          <a:latin typeface="+mn-lt"/>
                          <a:ea typeface="+mn-ea"/>
                          <a:cs typeface="+mn-cs"/>
                        </a:rPr>
                        <a:t>Partner</a:t>
                      </a:r>
                      <a:endParaRPr lang="en-IN" sz="2400" dirty="0"/>
                    </a:p>
                  </a:txBody>
                  <a:tcPr/>
                </a:tc>
                <a:tc>
                  <a:txBody>
                    <a:bodyPr/>
                    <a:lstStyle/>
                    <a:p>
                      <a:pPr algn="ctr"/>
                      <a:r>
                        <a:rPr kumimoji="0" lang="en-US" sz="2400" b="1" kern="1200" dirty="0" smtClean="0">
                          <a:solidFill>
                            <a:schemeClr val="lt1"/>
                          </a:solidFill>
                          <a:latin typeface="+mn-lt"/>
                          <a:ea typeface="+mn-ea"/>
                          <a:cs typeface="+mn-cs"/>
                        </a:rPr>
                        <a:t>High Technology </a:t>
                      </a:r>
                      <a:endParaRPr lang="en-IN" sz="2400" dirty="0"/>
                    </a:p>
                  </a:txBody>
                  <a:tcPr/>
                </a:tc>
                <a:tc>
                  <a:txBody>
                    <a:bodyPr/>
                    <a:lstStyle/>
                    <a:p>
                      <a:pPr algn="ctr"/>
                      <a:r>
                        <a:rPr kumimoji="0" lang="en-US" sz="2400" b="1" kern="1200" dirty="0" smtClean="0">
                          <a:solidFill>
                            <a:schemeClr val="lt1"/>
                          </a:solidFill>
                          <a:latin typeface="+mn-lt"/>
                          <a:ea typeface="+mn-ea"/>
                          <a:cs typeface="+mn-cs"/>
                        </a:rPr>
                        <a:t>Low Technology</a:t>
                      </a:r>
                      <a:endParaRPr lang="en-IN" sz="2400" dirty="0"/>
                    </a:p>
                  </a:txBody>
                  <a:tcPr/>
                </a:tc>
              </a:tr>
              <a:tr h="370840">
                <a:tc rowSpan="3">
                  <a:txBody>
                    <a:bodyPr/>
                    <a:lstStyle/>
                    <a:p>
                      <a:r>
                        <a:rPr kumimoji="0" lang="en-US" sz="2400" kern="1200" dirty="0" smtClean="0">
                          <a:solidFill>
                            <a:schemeClr val="dk1"/>
                          </a:solidFill>
                          <a:latin typeface="+mn-lt"/>
                          <a:ea typeface="+mn-ea"/>
                          <a:cs typeface="+mn-cs"/>
                        </a:rPr>
                        <a:t>Male </a:t>
                      </a:r>
                      <a:endParaRPr lang="en-IN" sz="2400" dirty="0"/>
                    </a:p>
                  </a:txBody>
                  <a:tcPr/>
                </a:tc>
                <a:tc>
                  <a:txBody>
                    <a:bodyPr/>
                    <a:lstStyle/>
                    <a:p>
                      <a:r>
                        <a:rPr kumimoji="0" lang="en-US" sz="2400" kern="1200" dirty="0" smtClean="0">
                          <a:solidFill>
                            <a:schemeClr val="dk1"/>
                          </a:solidFill>
                          <a:latin typeface="+mn-lt"/>
                          <a:ea typeface="+mn-ea"/>
                          <a:cs typeface="+mn-cs"/>
                        </a:rPr>
                        <a:t>Sperm washing</a:t>
                      </a:r>
                      <a:endParaRPr lang="en-IN"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dirty="0" smtClean="0">
                          <a:solidFill>
                            <a:schemeClr val="dk1"/>
                          </a:solidFill>
                          <a:latin typeface="+mn-lt"/>
                          <a:ea typeface="+mn-ea"/>
                          <a:cs typeface="+mn-cs"/>
                        </a:rPr>
                        <a:t>Screening &amp; pre-treatment for STI’s</a:t>
                      </a:r>
                      <a:endParaRPr kumimoji="0" lang="en-IN" sz="2400" kern="1200" dirty="0" smtClean="0">
                        <a:solidFill>
                          <a:schemeClr val="dk1"/>
                        </a:solidFill>
                        <a:latin typeface="+mn-lt"/>
                        <a:ea typeface="+mn-ea"/>
                        <a:cs typeface="+mn-cs"/>
                      </a:endParaRPr>
                    </a:p>
                  </a:txBody>
                  <a:tcPr/>
                </a:tc>
              </a:tr>
              <a:tr h="370840">
                <a:tc vMerge="1">
                  <a:txBody>
                    <a:bodyPr/>
                    <a:lstStyle/>
                    <a:p>
                      <a:endParaRPr lang="en-IN" sz="2000" dirty="0"/>
                    </a:p>
                  </a:txBody>
                  <a:tcPr/>
                </a:tc>
                <a:tc>
                  <a:txBody>
                    <a:bodyPr/>
                    <a:lstStyle/>
                    <a:p>
                      <a:r>
                        <a:rPr kumimoji="0" lang="en-US" sz="2400" kern="1200" dirty="0" smtClean="0">
                          <a:solidFill>
                            <a:schemeClr val="dk1"/>
                          </a:solidFill>
                          <a:latin typeface="+mn-lt"/>
                          <a:ea typeface="+mn-ea"/>
                          <a:cs typeface="+mn-cs"/>
                        </a:rPr>
                        <a:t>+ IUI, ICSI</a:t>
                      </a:r>
                      <a:endParaRPr lang="en-IN" sz="2400" dirty="0"/>
                    </a:p>
                  </a:txBody>
                  <a:tcPr/>
                </a:tc>
                <a:tc>
                  <a:txBody>
                    <a:bodyPr/>
                    <a:lstStyle/>
                    <a:p>
                      <a:r>
                        <a:rPr kumimoji="0" lang="en-US" sz="2400" kern="1200" dirty="0" smtClean="0">
                          <a:solidFill>
                            <a:schemeClr val="dk1"/>
                          </a:solidFill>
                          <a:latin typeface="+mn-lt"/>
                          <a:ea typeface="+mn-ea"/>
                          <a:cs typeface="+mn-cs"/>
                        </a:rPr>
                        <a:t>Delaying until viral load controlled</a:t>
                      </a:r>
                      <a:endParaRPr lang="en-IN" sz="2400" dirty="0"/>
                    </a:p>
                  </a:txBody>
                  <a:tcPr/>
                </a:tc>
              </a:tr>
              <a:tr h="370840">
                <a:tc vMerge="1">
                  <a:txBody>
                    <a:bodyPr/>
                    <a:lstStyle/>
                    <a:p>
                      <a:endParaRPr lang="en-IN" sz="2000" dirty="0"/>
                    </a:p>
                  </a:txBody>
                  <a:tcPr/>
                </a:tc>
                <a:tc>
                  <a:txBody>
                    <a:bodyPr/>
                    <a:lstStyle/>
                    <a:p>
                      <a:endParaRPr lang="en-IN" sz="2400" dirty="0"/>
                    </a:p>
                  </a:txBody>
                  <a:tcPr/>
                </a:tc>
                <a:tc>
                  <a:txBody>
                    <a:bodyPr/>
                    <a:lstStyle/>
                    <a:p>
                      <a:r>
                        <a:rPr kumimoji="0" lang="en-US" sz="2400" kern="1200" dirty="0" smtClean="0">
                          <a:solidFill>
                            <a:schemeClr val="dk1"/>
                          </a:solidFill>
                          <a:latin typeface="+mn-lt"/>
                          <a:ea typeface="+mn-ea"/>
                          <a:cs typeface="+mn-cs"/>
                        </a:rPr>
                        <a:t>Limited, timed unprotected sexual encounters</a:t>
                      </a:r>
                      <a:endParaRPr lang="en-IN" sz="2400" dirty="0"/>
                    </a:p>
                  </a:txBody>
                  <a:tcPr/>
                </a:tc>
              </a:tr>
              <a:tr h="370840">
                <a:tc rowSpan="4">
                  <a:txBody>
                    <a:bodyPr/>
                    <a:lstStyle/>
                    <a:p>
                      <a:r>
                        <a:rPr kumimoji="0" lang="en-US" sz="2400" kern="1200" dirty="0" smtClean="0">
                          <a:solidFill>
                            <a:schemeClr val="dk1"/>
                          </a:solidFill>
                          <a:latin typeface="+mn-lt"/>
                          <a:ea typeface="+mn-ea"/>
                          <a:cs typeface="+mn-cs"/>
                        </a:rPr>
                        <a:t>Female </a:t>
                      </a:r>
                      <a:endParaRPr lang="en-IN" sz="2400" dirty="0"/>
                    </a:p>
                  </a:txBody>
                  <a:tcPr/>
                </a:tc>
                <a:tc rowSpan="4">
                  <a:txBody>
                    <a:bodyPr/>
                    <a:lstStyle/>
                    <a:p>
                      <a:r>
                        <a:rPr kumimoji="0" lang="en-US" sz="2400" kern="1200" dirty="0" smtClean="0">
                          <a:solidFill>
                            <a:schemeClr val="dk1"/>
                          </a:solidFill>
                          <a:latin typeface="+mn-lt"/>
                          <a:ea typeface="+mn-ea"/>
                          <a:cs typeface="+mn-cs"/>
                        </a:rPr>
                        <a:t>Artificial Insemination</a:t>
                      </a:r>
                      <a:endParaRPr lang="en-IN"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dirty="0" smtClean="0">
                          <a:solidFill>
                            <a:schemeClr val="dk1"/>
                          </a:solidFill>
                          <a:latin typeface="+mn-lt"/>
                          <a:ea typeface="+mn-ea"/>
                          <a:cs typeface="+mn-cs"/>
                        </a:rPr>
                        <a:t>Screening &amp; pre-treatment for STI’s</a:t>
                      </a:r>
                      <a:endParaRPr kumimoji="0" lang="en-IN" sz="2400" kern="1200" dirty="0" smtClean="0">
                        <a:solidFill>
                          <a:schemeClr val="dk1"/>
                        </a:solidFill>
                        <a:latin typeface="+mn-lt"/>
                        <a:ea typeface="+mn-ea"/>
                        <a:cs typeface="+mn-cs"/>
                      </a:endParaRPr>
                    </a:p>
                  </a:txBody>
                  <a:tcPr/>
                </a:tc>
              </a:tr>
              <a:tr h="370840">
                <a:tc vMerge="1">
                  <a:txBody>
                    <a:bodyPr/>
                    <a:lstStyle/>
                    <a:p>
                      <a:endParaRPr lang="en-IN" sz="2000" dirty="0"/>
                    </a:p>
                  </a:txBody>
                  <a:tcPr/>
                </a:tc>
                <a:tc vMerge="1">
                  <a:txBody>
                    <a:bodyPr/>
                    <a:lstStyle/>
                    <a:p>
                      <a:endParaRPr lang="en-IN" sz="2400" dirty="0"/>
                    </a:p>
                  </a:txBody>
                  <a:tcPr/>
                </a:tc>
                <a:tc>
                  <a:txBody>
                    <a:bodyPr/>
                    <a:lstStyle/>
                    <a:p>
                      <a:r>
                        <a:rPr kumimoji="0" lang="en-US" sz="2400" kern="1200" dirty="0" smtClean="0">
                          <a:solidFill>
                            <a:schemeClr val="dk1"/>
                          </a:solidFill>
                          <a:latin typeface="+mn-lt"/>
                          <a:ea typeface="+mn-ea"/>
                          <a:cs typeface="+mn-cs"/>
                        </a:rPr>
                        <a:t>Delaying until viral load controlled</a:t>
                      </a:r>
                      <a:endParaRPr lang="en-IN" sz="2400" dirty="0"/>
                    </a:p>
                  </a:txBody>
                  <a:tcPr/>
                </a:tc>
              </a:tr>
              <a:tr h="370840">
                <a:tc vMerge="1">
                  <a:txBody>
                    <a:bodyPr/>
                    <a:lstStyle/>
                    <a:p>
                      <a:endParaRPr lang="en-IN" sz="2000" dirty="0"/>
                    </a:p>
                  </a:txBody>
                  <a:tcPr/>
                </a:tc>
                <a:tc vMerge="1">
                  <a:txBody>
                    <a:bodyPr/>
                    <a:lstStyle/>
                    <a:p>
                      <a:endParaRPr lang="en-IN"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dirty="0" smtClean="0">
                          <a:solidFill>
                            <a:schemeClr val="dk1"/>
                          </a:solidFill>
                          <a:latin typeface="+mn-lt"/>
                          <a:ea typeface="+mn-ea"/>
                          <a:cs typeface="+mn-cs"/>
                        </a:rPr>
                        <a:t>Limited, timed unprotected sexual encounters</a:t>
                      </a:r>
                      <a:endParaRPr lang="en-IN" sz="2400" dirty="0" smtClean="0"/>
                    </a:p>
                  </a:txBody>
                  <a:tcPr/>
                </a:tc>
              </a:tr>
              <a:tr h="370840">
                <a:tc vMerge="1">
                  <a:txBody>
                    <a:bodyPr/>
                    <a:lstStyle/>
                    <a:p>
                      <a:endParaRPr lang="en-IN" sz="2000" dirty="0"/>
                    </a:p>
                  </a:txBody>
                  <a:tcPr/>
                </a:tc>
                <a:tc vMerge="1">
                  <a:txBody>
                    <a:bodyPr/>
                    <a:lstStyle/>
                    <a:p>
                      <a:endParaRPr lang="en-IN"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2400" kern="1200" dirty="0" smtClean="0">
                          <a:solidFill>
                            <a:schemeClr val="dk1"/>
                          </a:solidFill>
                          <a:latin typeface="+mn-lt"/>
                          <a:ea typeface="+mn-ea"/>
                          <a:cs typeface="+mn-cs"/>
                        </a:rPr>
                        <a:t>Circumcision</a:t>
                      </a:r>
                      <a:endParaRPr kumimoji="0" lang="en-IN" sz="2400" kern="1200" dirty="0" smtClean="0">
                        <a:solidFill>
                          <a:schemeClr val="dk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a:normAutofit fontScale="90000"/>
          </a:bodyPr>
          <a:lstStyle/>
          <a:p>
            <a:pPr eaLnBrk="1" fontAlgn="auto" hangingPunct="1">
              <a:spcAft>
                <a:spcPts val="0"/>
              </a:spcAft>
              <a:defRPr/>
            </a:pPr>
            <a:r>
              <a:rPr lang="en-US" sz="3100" b="1" dirty="0" smtClean="0">
                <a:solidFill>
                  <a:schemeClr val="tx1"/>
                </a:solidFill>
                <a:effectLst>
                  <a:outerShdw blurRad="38100" dist="38100" dir="2700000" algn="tl">
                    <a:srgbClr val="000000">
                      <a:alpha val="43137"/>
                    </a:srgbClr>
                  </a:outerShdw>
                </a:effectLst>
              </a:rPr>
              <a:t>Key Issues of Discordant Couples</a:t>
            </a:r>
            <a:r>
              <a:rPr lang="en-US" sz="3600" b="1" dirty="0" smtClean="0">
                <a:solidFill>
                  <a:schemeClr val="tx1"/>
                </a:solidFill>
                <a:effectLst>
                  <a:outerShdw blurRad="38100" dist="38100" dir="2700000" algn="tl">
                    <a:srgbClr val="000000">
                      <a:alpha val="43137"/>
                    </a:srgbClr>
                  </a:outerShdw>
                </a:effectLst>
              </a:rPr>
              <a:t/>
            </a:r>
            <a:br>
              <a:rPr lang="en-US" sz="3600" b="1" dirty="0" smtClean="0">
                <a:solidFill>
                  <a:schemeClr val="tx1"/>
                </a:solidFill>
                <a:effectLst>
                  <a:outerShdw blurRad="38100" dist="38100" dir="2700000" algn="tl">
                    <a:srgbClr val="000000">
                      <a:alpha val="43137"/>
                    </a:srgbClr>
                  </a:outerShdw>
                </a:effectLst>
              </a:rPr>
            </a:br>
            <a:r>
              <a:rPr lang="en-US" sz="3600" b="1" dirty="0" smtClean="0">
                <a:solidFill>
                  <a:schemeClr val="tx1"/>
                </a:solidFill>
                <a:effectLst>
                  <a:outerShdw blurRad="38100" dist="38100" dir="2700000" algn="tl">
                    <a:srgbClr val="000000">
                      <a:alpha val="43137"/>
                    </a:srgbClr>
                  </a:outerShdw>
                </a:effectLst>
              </a:rPr>
              <a:t>F</a:t>
            </a:r>
            <a:r>
              <a:rPr lang="en-US" b="1" dirty="0" smtClean="0">
                <a:solidFill>
                  <a:schemeClr val="tx1"/>
                </a:solidFill>
                <a:effectLst>
                  <a:outerShdw blurRad="38100" dist="38100" dir="2700000" algn="tl">
                    <a:srgbClr val="000000">
                      <a:alpha val="43137"/>
                    </a:srgbClr>
                  </a:outerShdw>
                </a:effectLst>
              </a:rPr>
              <a:t>ertility Counselling as Harm Reduction</a:t>
            </a:r>
            <a:endParaRPr lang="en-IN" b="1" dirty="0">
              <a:solidFill>
                <a:schemeClr val="tx1"/>
              </a:solidFill>
              <a:effectLst>
                <a:outerShdw blurRad="38100" dist="38100" dir="2700000" algn="tl">
                  <a:srgbClr val="000000">
                    <a:alpha val="43137"/>
                  </a:srgbClr>
                </a:outerShdw>
              </a:effectLst>
            </a:endParaRPr>
          </a:p>
        </p:txBody>
      </p:sp>
      <p:sp>
        <p:nvSpPr>
          <p:cNvPr id="23555" name="Content Placeholder 4"/>
          <p:cNvSpPr>
            <a:spLocks noGrp="1"/>
          </p:cNvSpPr>
          <p:nvPr>
            <p:ph sz="quarter" idx="1"/>
          </p:nvPr>
        </p:nvSpPr>
        <p:spPr>
          <a:xfrm>
            <a:off x="685800" y="1676400"/>
            <a:ext cx="8001000" cy="4343400"/>
          </a:xfrm>
        </p:spPr>
        <p:txBody>
          <a:bodyPr/>
          <a:lstStyle/>
          <a:p>
            <a:pPr marL="341313" indent="-341313" eaLnBrk="1" hangingPunct="1">
              <a:buFont typeface="Wingdings" pitchFamily="2" charset="2"/>
              <a:buChar char="Ø"/>
            </a:pPr>
            <a:r>
              <a:rPr lang="en-US" dirty="0" smtClean="0"/>
              <a:t>Risks to unborn child, mother &amp; partner</a:t>
            </a:r>
            <a:endParaRPr lang="en-IN" dirty="0" smtClean="0"/>
          </a:p>
          <a:p>
            <a:pPr marL="341313" indent="-341313" eaLnBrk="1" hangingPunct="1">
              <a:buFont typeface="Wingdings" pitchFamily="2" charset="2"/>
              <a:buChar char="Ø"/>
            </a:pPr>
            <a:r>
              <a:rPr lang="en-US" dirty="0" smtClean="0"/>
              <a:t>Risk reduction options, their relative risks &amp; referrals to services </a:t>
            </a:r>
            <a:endParaRPr lang="en-IN" dirty="0" smtClean="0"/>
          </a:p>
          <a:p>
            <a:pPr marL="341313" indent="-341313" eaLnBrk="1" hangingPunct="1">
              <a:buFont typeface="Wingdings" pitchFamily="2" charset="2"/>
              <a:buChar char="Ø"/>
            </a:pPr>
            <a:r>
              <a:rPr lang="en-US" dirty="0" smtClean="0"/>
              <a:t>Chances of lowering fertility</a:t>
            </a:r>
            <a:endParaRPr lang="en-IN" dirty="0" smtClean="0"/>
          </a:p>
          <a:p>
            <a:pPr marL="341313" indent="-341313" eaLnBrk="1" hangingPunct="1">
              <a:buFont typeface="Wingdings" pitchFamily="2" charset="2"/>
              <a:buChar char="Ø"/>
            </a:pPr>
            <a:r>
              <a:rPr lang="en-US" dirty="0" smtClean="0"/>
              <a:t>Wait until infected partner is on ART with undetectable viral load</a:t>
            </a:r>
            <a:endParaRPr lang="en-IN" dirty="0" smtClean="0"/>
          </a:p>
          <a:p>
            <a:pPr marL="341313" indent="-341313" eaLnBrk="1" hangingPunct="1">
              <a:buFont typeface="Wingdings" pitchFamily="2" charset="2"/>
              <a:buChar char="Ø"/>
            </a:pPr>
            <a:r>
              <a:rPr lang="en-US" dirty="0" smtClean="0"/>
              <a:t>Genital exams &amp; treatment</a:t>
            </a:r>
            <a:endParaRPr lang="en-IN" dirty="0" smtClean="0"/>
          </a:p>
          <a:p>
            <a:pPr marL="341313" indent="-341313" eaLnBrk="1" hangingPunct="1">
              <a:buFont typeface="Wingdings" pitchFamily="2" charset="2"/>
              <a:buChar char="Ø"/>
            </a:pPr>
            <a:r>
              <a:rPr lang="en-US" dirty="0" smtClean="0"/>
              <a:t>Benefits of sharing plans with providers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143000"/>
          </a:xfrm>
        </p:spPr>
        <p:txBody>
          <a:bodyPr>
            <a:normAutofit fontScale="90000"/>
          </a:bodyPr>
          <a:lstStyle/>
          <a:p>
            <a:pPr eaLnBrk="1" fontAlgn="auto" hangingPunct="1">
              <a:spcAft>
                <a:spcPts val="0"/>
              </a:spcAft>
              <a:defRPr/>
            </a:pPr>
            <a:r>
              <a:rPr lang="en-US" sz="3100" b="1" dirty="0" smtClean="0">
                <a:solidFill>
                  <a:schemeClr val="tx1"/>
                </a:solidFill>
                <a:effectLst>
                  <a:outerShdw blurRad="38100" dist="38100" dir="2700000" algn="tl">
                    <a:srgbClr val="000000">
                      <a:alpha val="43137"/>
                    </a:srgbClr>
                  </a:outerShdw>
                </a:effectLst>
              </a:rPr>
              <a:t>Key Issues of Discordant Couples</a:t>
            </a:r>
            <a:r>
              <a:rPr lang="en-US" sz="3600" b="1" dirty="0" smtClean="0">
                <a:solidFill>
                  <a:schemeClr val="tx1"/>
                </a:solidFill>
                <a:effectLst>
                  <a:outerShdw blurRad="38100" dist="38100" dir="2700000" algn="tl">
                    <a:srgbClr val="000000">
                      <a:alpha val="43137"/>
                    </a:srgbClr>
                  </a:outerShdw>
                </a:effectLst>
              </a:rPr>
              <a:t/>
            </a:r>
            <a:br>
              <a:rPr lang="en-US" sz="3600" b="1" dirty="0" smtClean="0">
                <a:solidFill>
                  <a:schemeClr val="tx1"/>
                </a:solidFill>
                <a:effectLst>
                  <a:outerShdw blurRad="38100" dist="38100" dir="2700000" algn="tl">
                    <a:srgbClr val="000000">
                      <a:alpha val="43137"/>
                    </a:srgbClr>
                  </a:outerShdw>
                </a:effectLst>
              </a:rPr>
            </a:br>
            <a:r>
              <a:rPr lang="en-US" sz="4400" b="1" dirty="0" smtClean="0">
                <a:solidFill>
                  <a:schemeClr val="tx1"/>
                </a:solidFill>
                <a:effectLst>
                  <a:outerShdw blurRad="38100" dist="38100" dir="2700000" algn="tl">
                    <a:srgbClr val="000000">
                      <a:alpha val="43137"/>
                    </a:srgbClr>
                  </a:outerShdw>
                </a:effectLst>
              </a:rPr>
              <a:t>Family Planning</a:t>
            </a:r>
            <a:endParaRPr lang="en-IN" b="1" dirty="0">
              <a:solidFill>
                <a:schemeClr val="tx1"/>
              </a:solidFill>
              <a:effectLst>
                <a:outerShdw blurRad="38100" dist="38100" dir="2700000" algn="tl">
                  <a:srgbClr val="000000">
                    <a:alpha val="43137"/>
                  </a:srgbClr>
                </a:outerShdw>
              </a:effectLst>
            </a:endParaRPr>
          </a:p>
        </p:txBody>
      </p:sp>
      <p:sp>
        <p:nvSpPr>
          <p:cNvPr id="23555" name="Content Placeholder 4"/>
          <p:cNvSpPr>
            <a:spLocks noGrp="1"/>
          </p:cNvSpPr>
          <p:nvPr>
            <p:ph sz="quarter" idx="1"/>
          </p:nvPr>
        </p:nvSpPr>
        <p:spPr>
          <a:xfrm>
            <a:off x="685800" y="1676400"/>
            <a:ext cx="8001000" cy="4343400"/>
          </a:xfrm>
        </p:spPr>
        <p:txBody>
          <a:bodyPr/>
          <a:lstStyle/>
          <a:p>
            <a:pPr marL="341313" indent="-341313" eaLnBrk="1" hangingPunct="1">
              <a:buFont typeface="Wingdings" pitchFamily="2" charset="2"/>
              <a:buChar char="Ø"/>
            </a:pPr>
            <a:r>
              <a:rPr lang="en-IN" dirty="0" smtClean="0"/>
              <a:t>Preventing pregnancy</a:t>
            </a:r>
            <a:endParaRPr lang="en-US" dirty="0" smtClean="0"/>
          </a:p>
          <a:p>
            <a:pPr marL="341313" indent="-341313" eaLnBrk="1" hangingPunct="1">
              <a:buFont typeface="Wingdings" pitchFamily="2" charset="2"/>
              <a:buChar char="Ø"/>
            </a:pPr>
            <a:r>
              <a:rPr lang="en-IN" dirty="0" smtClean="0"/>
              <a:t>Preventing infection</a:t>
            </a:r>
          </a:p>
          <a:p>
            <a:pPr marL="341313" indent="-341313" eaLnBrk="1" hangingPunct="1">
              <a:buFont typeface="Wingdings" pitchFamily="2" charset="2"/>
              <a:buChar char="Ø"/>
            </a:pPr>
            <a:endParaRPr lang="en-IN" dirty="0" smtClean="0"/>
          </a:p>
          <a:p>
            <a:pPr marL="341313" indent="-341313" eaLnBrk="1" hangingPunct="1">
              <a:buFont typeface="Wingdings" pitchFamily="2" charset="2"/>
              <a:buChar char="Ø"/>
            </a:pPr>
            <a:r>
              <a:rPr lang="en-IN" sz="2800" b="1" dirty="0" smtClean="0"/>
              <a:t>Only male and female condoms prevent both pregnancy and infection</a:t>
            </a:r>
          </a:p>
          <a:p>
            <a:pPr marL="341313" indent="-341313" eaLnBrk="1" hangingPunct="1">
              <a:buFont typeface="Wingdings" pitchFamily="2" charset="2"/>
              <a:buChar char="Ø"/>
            </a:pPr>
            <a:r>
              <a:rPr lang="en-IN" sz="2800" b="1" dirty="0" smtClean="0"/>
              <a:t>Not all methods are suitable for every one. </a:t>
            </a:r>
            <a:endParaRPr lang="en-US" sz="2800"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85800" y="274638"/>
            <a:ext cx="8001000" cy="1249362"/>
          </a:xfrm>
        </p:spPr>
        <p:txBody>
          <a:bodyPr>
            <a:norm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Couple Counselling</a:t>
            </a:r>
            <a:endParaRPr lang="en-US" b="1" dirty="0">
              <a:solidFill>
                <a:schemeClr val="tx1"/>
              </a:solidFill>
              <a:effectLst>
                <a:outerShdw blurRad="38100" dist="38100" dir="2700000" algn="tl">
                  <a:srgbClr val="000000">
                    <a:alpha val="43137"/>
                  </a:srgbClr>
                </a:outerShdw>
              </a:effectLst>
            </a:endParaRPr>
          </a:p>
        </p:txBody>
      </p:sp>
      <p:sp>
        <p:nvSpPr>
          <p:cNvPr id="24579" name="Content Placeholder 9"/>
          <p:cNvSpPr>
            <a:spLocks noGrp="1"/>
          </p:cNvSpPr>
          <p:nvPr>
            <p:ph sz="quarter" idx="1"/>
          </p:nvPr>
        </p:nvSpPr>
        <p:spPr>
          <a:xfrm>
            <a:off x="914400" y="2743200"/>
            <a:ext cx="7772400" cy="3276600"/>
          </a:xfrm>
        </p:spPr>
        <p:txBody>
          <a:bodyPr/>
          <a:lstStyle/>
          <a:p>
            <a:pPr eaLnBrk="1" hangingPunct="1"/>
            <a:endParaRPr lang="en-US" smtClean="0"/>
          </a:p>
          <a:p>
            <a:pPr eaLnBrk="1" hangingPunct="1"/>
            <a:endParaRPr lang="en-US" smtClean="0"/>
          </a:p>
        </p:txBody>
      </p:sp>
      <p:sp>
        <p:nvSpPr>
          <p:cNvPr id="11" name="Rounded Rectangle 10"/>
          <p:cNvSpPr/>
          <p:nvPr/>
        </p:nvSpPr>
        <p:spPr>
          <a:xfrm>
            <a:off x="685800" y="1981200"/>
            <a:ext cx="7543800" cy="3048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3200" dirty="0">
                <a:solidFill>
                  <a:schemeClr val="tx1"/>
                </a:solidFill>
              </a:rPr>
              <a:t>Couple counselling enables both members of a couple to jointly work on the issues that affect their basic relationship so that their relationship and their overall well-being may improve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grpSp>
        <p:nvGrpSpPr>
          <p:cNvPr id="25603" name="Group 1"/>
          <p:cNvGrpSpPr>
            <a:grpSpLocks/>
          </p:cNvGrpSpPr>
          <p:nvPr/>
        </p:nvGrpSpPr>
        <p:grpSpPr bwMode="auto">
          <a:xfrm>
            <a:off x="1600200" y="1828800"/>
            <a:ext cx="2870200" cy="1662113"/>
            <a:chOff x="940" y="3111"/>
            <a:chExt cx="9833" cy="3457"/>
          </a:xfrm>
        </p:grpSpPr>
        <p:grpSp>
          <p:nvGrpSpPr>
            <p:cNvPr id="27029" name="Group 641"/>
            <p:cNvGrpSpPr>
              <a:grpSpLocks/>
            </p:cNvGrpSpPr>
            <p:nvPr/>
          </p:nvGrpSpPr>
          <p:grpSpPr bwMode="auto">
            <a:xfrm>
              <a:off x="5792" y="3151"/>
              <a:ext cx="4886" cy="701"/>
              <a:chOff x="1328" y="5949"/>
              <a:chExt cx="4886" cy="701"/>
            </a:xfrm>
          </p:grpSpPr>
          <p:grpSp>
            <p:nvGrpSpPr>
              <p:cNvPr id="27669" name="Group 705"/>
              <p:cNvGrpSpPr>
                <a:grpSpLocks/>
              </p:cNvGrpSpPr>
              <p:nvPr/>
            </p:nvGrpSpPr>
            <p:grpSpPr bwMode="auto">
              <a:xfrm>
                <a:off x="1328" y="5982"/>
                <a:ext cx="601" cy="666"/>
                <a:chOff x="6706" y="3052"/>
                <a:chExt cx="1386" cy="1773"/>
              </a:xfrm>
            </p:grpSpPr>
            <p:cxnSp>
              <p:nvCxnSpPr>
                <p:cNvPr id="27733" name="AutoShape 71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734" name="Group 706"/>
                <p:cNvGrpSpPr>
                  <a:grpSpLocks/>
                </p:cNvGrpSpPr>
                <p:nvPr/>
              </p:nvGrpSpPr>
              <p:grpSpPr bwMode="auto">
                <a:xfrm>
                  <a:off x="6706" y="3052"/>
                  <a:ext cx="1386" cy="1773"/>
                  <a:chOff x="6706" y="3052"/>
                  <a:chExt cx="1386" cy="1773"/>
                </a:xfrm>
              </p:grpSpPr>
              <p:cxnSp>
                <p:nvCxnSpPr>
                  <p:cNvPr id="27735" name="AutoShape 71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736" name="AutoShape 70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737" name="AutoShape 70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738" name="Oval 70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70" name="Group 698"/>
              <p:cNvGrpSpPr>
                <a:grpSpLocks/>
              </p:cNvGrpSpPr>
              <p:nvPr/>
            </p:nvGrpSpPr>
            <p:grpSpPr bwMode="auto">
              <a:xfrm>
                <a:off x="1808" y="5982"/>
                <a:ext cx="601" cy="666"/>
                <a:chOff x="6706" y="3052"/>
                <a:chExt cx="1386" cy="1773"/>
              </a:xfrm>
            </p:grpSpPr>
            <p:cxnSp>
              <p:nvCxnSpPr>
                <p:cNvPr id="27727" name="AutoShape 70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728" name="Group 699"/>
                <p:cNvGrpSpPr>
                  <a:grpSpLocks/>
                </p:cNvGrpSpPr>
                <p:nvPr/>
              </p:nvGrpSpPr>
              <p:grpSpPr bwMode="auto">
                <a:xfrm>
                  <a:off x="6706" y="3052"/>
                  <a:ext cx="1386" cy="1773"/>
                  <a:chOff x="6706" y="3052"/>
                  <a:chExt cx="1386" cy="1773"/>
                </a:xfrm>
              </p:grpSpPr>
              <p:cxnSp>
                <p:nvCxnSpPr>
                  <p:cNvPr id="27729" name="AutoShape 70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730" name="AutoShape 70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731" name="AutoShape 70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732" name="Oval 70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71" name="Group 691"/>
              <p:cNvGrpSpPr>
                <a:grpSpLocks/>
              </p:cNvGrpSpPr>
              <p:nvPr/>
            </p:nvGrpSpPr>
            <p:grpSpPr bwMode="auto">
              <a:xfrm>
                <a:off x="2282" y="5982"/>
                <a:ext cx="601" cy="666"/>
                <a:chOff x="6706" y="3052"/>
                <a:chExt cx="1386" cy="1773"/>
              </a:xfrm>
            </p:grpSpPr>
            <p:cxnSp>
              <p:nvCxnSpPr>
                <p:cNvPr id="27721" name="AutoShape 69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722" name="Group 692"/>
                <p:cNvGrpSpPr>
                  <a:grpSpLocks/>
                </p:cNvGrpSpPr>
                <p:nvPr/>
              </p:nvGrpSpPr>
              <p:grpSpPr bwMode="auto">
                <a:xfrm>
                  <a:off x="6706" y="3052"/>
                  <a:ext cx="1386" cy="1773"/>
                  <a:chOff x="6706" y="3052"/>
                  <a:chExt cx="1386" cy="1773"/>
                </a:xfrm>
              </p:grpSpPr>
              <p:cxnSp>
                <p:nvCxnSpPr>
                  <p:cNvPr id="27723" name="AutoShape 69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724" name="AutoShape 69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725" name="AutoShape 69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726" name="Oval 69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72" name="Group 684"/>
              <p:cNvGrpSpPr>
                <a:grpSpLocks/>
              </p:cNvGrpSpPr>
              <p:nvPr/>
            </p:nvGrpSpPr>
            <p:grpSpPr bwMode="auto">
              <a:xfrm>
                <a:off x="2756" y="5984"/>
                <a:ext cx="601" cy="666"/>
                <a:chOff x="6706" y="3052"/>
                <a:chExt cx="1386" cy="1773"/>
              </a:xfrm>
            </p:grpSpPr>
            <p:cxnSp>
              <p:nvCxnSpPr>
                <p:cNvPr id="27715" name="AutoShape 69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716" name="Group 685"/>
                <p:cNvGrpSpPr>
                  <a:grpSpLocks/>
                </p:cNvGrpSpPr>
                <p:nvPr/>
              </p:nvGrpSpPr>
              <p:grpSpPr bwMode="auto">
                <a:xfrm>
                  <a:off x="6706" y="3052"/>
                  <a:ext cx="1386" cy="1773"/>
                  <a:chOff x="6706" y="3052"/>
                  <a:chExt cx="1386" cy="1773"/>
                </a:xfrm>
              </p:grpSpPr>
              <p:cxnSp>
                <p:nvCxnSpPr>
                  <p:cNvPr id="27717" name="AutoShape 68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718" name="AutoShape 68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719" name="AutoShape 68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720" name="Oval 68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73" name="Group 677"/>
              <p:cNvGrpSpPr>
                <a:grpSpLocks/>
              </p:cNvGrpSpPr>
              <p:nvPr/>
            </p:nvGrpSpPr>
            <p:grpSpPr bwMode="auto">
              <a:xfrm>
                <a:off x="3252" y="5964"/>
                <a:ext cx="601" cy="666"/>
                <a:chOff x="6706" y="3052"/>
                <a:chExt cx="1386" cy="1773"/>
              </a:xfrm>
            </p:grpSpPr>
            <p:cxnSp>
              <p:nvCxnSpPr>
                <p:cNvPr id="27709" name="AutoShape 68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710" name="Group 678"/>
                <p:cNvGrpSpPr>
                  <a:grpSpLocks/>
                </p:cNvGrpSpPr>
                <p:nvPr/>
              </p:nvGrpSpPr>
              <p:grpSpPr bwMode="auto">
                <a:xfrm>
                  <a:off x="6706" y="3052"/>
                  <a:ext cx="1386" cy="1773"/>
                  <a:chOff x="6706" y="3052"/>
                  <a:chExt cx="1386" cy="1773"/>
                </a:xfrm>
              </p:grpSpPr>
              <p:cxnSp>
                <p:nvCxnSpPr>
                  <p:cNvPr id="27711" name="AutoShape 68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712" name="AutoShape 68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713" name="AutoShape 68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714" name="Oval 67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74" name="Group 670"/>
              <p:cNvGrpSpPr>
                <a:grpSpLocks/>
              </p:cNvGrpSpPr>
              <p:nvPr/>
            </p:nvGrpSpPr>
            <p:grpSpPr bwMode="auto">
              <a:xfrm>
                <a:off x="3715" y="5966"/>
                <a:ext cx="601" cy="666"/>
                <a:chOff x="6706" y="3052"/>
                <a:chExt cx="1386" cy="1773"/>
              </a:xfrm>
            </p:grpSpPr>
            <p:cxnSp>
              <p:nvCxnSpPr>
                <p:cNvPr id="27703" name="AutoShape 67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704" name="Group 671"/>
                <p:cNvGrpSpPr>
                  <a:grpSpLocks/>
                </p:cNvGrpSpPr>
                <p:nvPr/>
              </p:nvGrpSpPr>
              <p:grpSpPr bwMode="auto">
                <a:xfrm>
                  <a:off x="6706" y="3052"/>
                  <a:ext cx="1386" cy="1773"/>
                  <a:chOff x="6706" y="3052"/>
                  <a:chExt cx="1386" cy="1773"/>
                </a:xfrm>
              </p:grpSpPr>
              <p:cxnSp>
                <p:nvCxnSpPr>
                  <p:cNvPr id="27705" name="AutoShape 67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706" name="AutoShape 67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707" name="AutoShape 67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708" name="Oval 67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75" name="Group 663"/>
              <p:cNvGrpSpPr>
                <a:grpSpLocks/>
              </p:cNvGrpSpPr>
              <p:nvPr/>
            </p:nvGrpSpPr>
            <p:grpSpPr bwMode="auto">
              <a:xfrm>
                <a:off x="4178" y="5958"/>
                <a:ext cx="601" cy="666"/>
                <a:chOff x="6706" y="3052"/>
                <a:chExt cx="1386" cy="1773"/>
              </a:xfrm>
            </p:grpSpPr>
            <p:cxnSp>
              <p:nvCxnSpPr>
                <p:cNvPr id="27697" name="AutoShape 66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98" name="Group 664"/>
                <p:cNvGrpSpPr>
                  <a:grpSpLocks/>
                </p:cNvGrpSpPr>
                <p:nvPr/>
              </p:nvGrpSpPr>
              <p:grpSpPr bwMode="auto">
                <a:xfrm>
                  <a:off x="6706" y="3052"/>
                  <a:ext cx="1386" cy="1773"/>
                  <a:chOff x="6706" y="3052"/>
                  <a:chExt cx="1386" cy="1773"/>
                </a:xfrm>
              </p:grpSpPr>
              <p:cxnSp>
                <p:nvCxnSpPr>
                  <p:cNvPr id="27699" name="AutoShape 66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700" name="AutoShape 66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701" name="AutoShape 66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702" name="Oval 66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76" name="Group 656"/>
              <p:cNvGrpSpPr>
                <a:grpSpLocks/>
              </p:cNvGrpSpPr>
              <p:nvPr/>
            </p:nvGrpSpPr>
            <p:grpSpPr bwMode="auto">
              <a:xfrm>
                <a:off x="4661" y="5949"/>
                <a:ext cx="601" cy="666"/>
                <a:chOff x="6706" y="3052"/>
                <a:chExt cx="1386" cy="1773"/>
              </a:xfrm>
            </p:grpSpPr>
            <p:cxnSp>
              <p:nvCxnSpPr>
                <p:cNvPr id="27691" name="AutoShape 66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92" name="Group 657"/>
                <p:cNvGrpSpPr>
                  <a:grpSpLocks/>
                </p:cNvGrpSpPr>
                <p:nvPr/>
              </p:nvGrpSpPr>
              <p:grpSpPr bwMode="auto">
                <a:xfrm>
                  <a:off x="6706" y="3052"/>
                  <a:ext cx="1386" cy="1773"/>
                  <a:chOff x="6706" y="3052"/>
                  <a:chExt cx="1386" cy="1773"/>
                </a:xfrm>
              </p:grpSpPr>
              <p:cxnSp>
                <p:nvCxnSpPr>
                  <p:cNvPr id="27693" name="AutoShape 66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94" name="AutoShape 66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95" name="AutoShape 65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96" name="Oval 65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77" name="Group 649"/>
              <p:cNvGrpSpPr>
                <a:grpSpLocks/>
              </p:cNvGrpSpPr>
              <p:nvPr/>
            </p:nvGrpSpPr>
            <p:grpSpPr bwMode="auto">
              <a:xfrm>
                <a:off x="5138" y="5982"/>
                <a:ext cx="601" cy="666"/>
                <a:chOff x="6706" y="3052"/>
                <a:chExt cx="1386" cy="1773"/>
              </a:xfrm>
            </p:grpSpPr>
            <p:cxnSp>
              <p:nvCxnSpPr>
                <p:cNvPr id="27685" name="AutoShape 65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86" name="Group 650"/>
                <p:cNvGrpSpPr>
                  <a:grpSpLocks/>
                </p:cNvGrpSpPr>
                <p:nvPr/>
              </p:nvGrpSpPr>
              <p:grpSpPr bwMode="auto">
                <a:xfrm>
                  <a:off x="6706" y="3052"/>
                  <a:ext cx="1386" cy="1773"/>
                  <a:chOff x="6706" y="3052"/>
                  <a:chExt cx="1386" cy="1773"/>
                </a:xfrm>
              </p:grpSpPr>
              <p:cxnSp>
                <p:nvCxnSpPr>
                  <p:cNvPr id="27687" name="AutoShape 65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88" name="AutoShape 65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89" name="AutoShape 65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90" name="Oval 65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78" name="Group 642"/>
              <p:cNvGrpSpPr>
                <a:grpSpLocks/>
              </p:cNvGrpSpPr>
              <p:nvPr/>
            </p:nvGrpSpPr>
            <p:grpSpPr bwMode="auto">
              <a:xfrm>
                <a:off x="5613" y="5982"/>
                <a:ext cx="601" cy="666"/>
                <a:chOff x="6706" y="3052"/>
                <a:chExt cx="1386" cy="1773"/>
              </a:xfrm>
            </p:grpSpPr>
            <p:cxnSp>
              <p:nvCxnSpPr>
                <p:cNvPr id="27679" name="AutoShape 64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80" name="Group 643"/>
                <p:cNvGrpSpPr>
                  <a:grpSpLocks/>
                </p:cNvGrpSpPr>
                <p:nvPr/>
              </p:nvGrpSpPr>
              <p:grpSpPr bwMode="auto">
                <a:xfrm>
                  <a:off x="6706" y="3052"/>
                  <a:ext cx="1386" cy="1773"/>
                  <a:chOff x="6706" y="3052"/>
                  <a:chExt cx="1386" cy="1773"/>
                </a:xfrm>
              </p:grpSpPr>
              <p:cxnSp>
                <p:nvCxnSpPr>
                  <p:cNvPr id="27681" name="AutoShape 64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82" name="AutoShape 64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83" name="AutoShape 64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84" name="Oval 64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7030" name="Group 570"/>
            <p:cNvGrpSpPr>
              <a:grpSpLocks/>
            </p:cNvGrpSpPr>
            <p:nvPr/>
          </p:nvGrpSpPr>
          <p:grpSpPr bwMode="auto">
            <a:xfrm>
              <a:off x="940" y="3111"/>
              <a:ext cx="4886" cy="701"/>
              <a:chOff x="1328" y="5949"/>
              <a:chExt cx="4886" cy="701"/>
            </a:xfrm>
          </p:grpSpPr>
          <p:grpSp>
            <p:nvGrpSpPr>
              <p:cNvPr id="27599" name="Group 634"/>
              <p:cNvGrpSpPr>
                <a:grpSpLocks/>
              </p:cNvGrpSpPr>
              <p:nvPr/>
            </p:nvGrpSpPr>
            <p:grpSpPr bwMode="auto">
              <a:xfrm>
                <a:off x="1328" y="5982"/>
                <a:ext cx="601" cy="666"/>
                <a:chOff x="6706" y="3052"/>
                <a:chExt cx="1386" cy="1773"/>
              </a:xfrm>
            </p:grpSpPr>
            <p:cxnSp>
              <p:nvCxnSpPr>
                <p:cNvPr id="27663" name="AutoShape 64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64" name="Group 635"/>
                <p:cNvGrpSpPr>
                  <a:grpSpLocks/>
                </p:cNvGrpSpPr>
                <p:nvPr/>
              </p:nvGrpSpPr>
              <p:grpSpPr bwMode="auto">
                <a:xfrm>
                  <a:off x="6706" y="3052"/>
                  <a:ext cx="1386" cy="1773"/>
                  <a:chOff x="6706" y="3052"/>
                  <a:chExt cx="1386" cy="1773"/>
                </a:xfrm>
              </p:grpSpPr>
              <p:cxnSp>
                <p:nvCxnSpPr>
                  <p:cNvPr id="27665" name="AutoShape 63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66" name="AutoShape 63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67" name="AutoShape 63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68" name="Oval 63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00" name="Group 627"/>
              <p:cNvGrpSpPr>
                <a:grpSpLocks/>
              </p:cNvGrpSpPr>
              <p:nvPr/>
            </p:nvGrpSpPr>
            <p:grpSpPr bwMode="auto">
              <a:xfrm>
                <a:off x="1808" y="5982"/>
                <a:ext cx="601" cy="666"/>
                <a:chOff x="6706" y="3052"/>
                <a:chExt cx="1386" cy="1773"/>
              </a:xfrm>
            </p:grpSpPr>
            <p:cxnSp>
              <p:nvCxnSpPr>
                <p:cNvPr id="27657" name="AutoShape 63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58" name="Group 628"/>
                <p:cNvGrpSpPr>
                  <a:grpSpLocks/>
                </p:cNvGrpSpPr>
                <p:nvPr/>
              </p:nvGrpSpPr>
              <p:grpSpPr bwMode="auto">
                <a:xfrm>
                  <a:off x="6706" y="3052"/>
                  <a:ext cx="1386" cy="1773"/>
                  <a:chOff x="6706" y="3052"/>
                  <a:chExt cx="1386" cy="1773"/>
                </a:xfrm>
              </p:grpSpPr>
              <p:cxnSp>
                <p:nvCxnSpPr>
                  <p:cNvPr id="27659" name="AutoShape 63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60" name="AutoShape 63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61" name="AutoShape 63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62" name="Oval 62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01" name="Group 620"/>
              <p:cNvGrpSpPr>
                <a:grpSpLocks/>
              </p:cNvGrpSpPr>
              <p:nvPr/>
            </p:nvGrpSpPr>
            <p:grpSpPr bwMode="auto">
              <a:xfrm>
                <a:off x="2282" y="5982"/>
                <a:ext cx="601" cy="666"/>
                <a:chOff x="6706" y="3052"/>
                <a:chExt cx="1386" cy="1773"/>
              </a:xfrm>
            </p:grpSpPr>
            <p:cxnSp>
              <p:nvCxnSpPr>
                <p:cNvPr id="27651" name="AutoShape 62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52" name="Group 621"/>
                <p:cNvGrpSpPr>
                  <a:grpSpLocks/>
                </p:cNvGrpSpPr>
                <p:nvPr/>
              </p:nvGrpSpPr>
              <p:grpSpPr bwMode="auto">
                <a:xfrm>
                  <a:off x="6706" y="3052"/>
                  <a:ext cx="1386" cy="1773"/>
                  <a:chOff x="6706" y="3052"/>
                  <a:chExt cx="1386" cy="1773"/>
                </a:xfrm>
              </p:grpSpPr>
              <p:cxnSp>
                <p:nvCxnSpPr>
                  <p:cNvPr id="27653" name="AutoShape 62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54" name="AutoShape 62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55" name="AutoShape 62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56" name="Oval 62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02" name="Group 613"/>
              <p:cNvGrpSpPr>
                <a:grpSpLocks/>
              </p:cNvGrpSpPr>
              <p:nvPr/>
            </p:nvGrpSpPr>
            <p:grpSpPr bwMode="auto">
              <a:xfrm>
                <a:off x="2756" y="5984"/>
                <a:ext cx="601" cy="666"/>
                <a:chOff x="6706" y="3052"/>
                <a:chExt cx="1386" cy="1773"/>
              </a:xfrm>
            </p:grpSpPr>
            <p:cxnSp>
              <p:nvCxnSpPr>
                <p:cNvPr id="27645" name="AutoShape 61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46" name="Group 614"/>
                <p:cNvGrpSpPr>
                  <a:grpSpLocks/>
                </p:cNvGrpSpPr>
                <p:nvPr/>
              </p:nvGrpSpPr>
              <p:grpSpPr bwMode="auto">
                <a:xfrm>
                  <a:off x="6706" y="3052"/>
                  <a:ext cx="1386" cy="1773"/>
                  <a:chOff x="6706" y="3052"/>
                  <a:chExt cx="1386" cy="1773"/>
                </a:xfrm>
              </p:grpSpPr>
              <p:cxnSp>
                <p:nvCxnSpPr>
                  <p:cNvPr id="27647" name="AutoShape 61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48" name="AutoShape 61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49" name="AutoShape 61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50" name="Oval 61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03" name="Group 606"/>
              <p:cNvGrpSpPr>
                <a:grpSpLocks/>
              </p:cNvGrpSpPr>
              <p:nvPr/>
            </p:nvGrpSpPr>
            <p:grpSpPr bwMode="auto">
              <a:xfrm>
                <a:off x="3252" y="5964"/>
                <a:ext cx="601" cy="666"/>
                <a:chOff x="6706" y="3052"/>
                <a:chExt cx="1386" cy="1773"/>
              </a:xfrm>
            </p:grpSpPr>
            <p:cxnSp>
              <p:nvCxnSpPr>
                <p:cNvPr id="27639" name="AutoShape 61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40" name="Group 607"/>
                <p:cNvGrpSpPr>
                  <a:grpSpLocks/>
                </p:cNvGrpSpPr>
                <p:nvPr/>
              </p:nvGrpSpPr>
              <p:grpSpPr bwMode="auto">
                <a:xfrm>
                  <a:off x="6706" y="3052"/>
                  <a:ext cx="1386" cy="1773"/>
                  <a:chOff x="6706" y="3052"/>
                  <a:chExt cx="1386" cy="1773"/>
                </a:xfrm>
              </p:grpSpPr>
              <p:cxnSp>
                <p:nvCxnSpPr>
                  <p:cNvPr id="27641" name="AutoShape 61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42" name="AutoShape 61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43" name="AutoShape 60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44" name="Oval 60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04" name="Group 599"/>
              <p:cNvGrpSpPr>
                <a:grpSpLocks/>
              </p:cNvGrpSpPr>
              <p:nvPr/>
            </p:nvGrpSpPr>
            <p:grpSpPr bwMode="auto">
              <a:xfrm>
                <a:off x="3715" y="5966"/>
                <a:ext cx="601" cy="666"/>
                <a:chOff x="6706" y="3052"/>
                <a:chExt cx="1386" cy="1773"/>
              </a:xfrm>
            </p:grpSpPr>
            <p:cxnSp>
              <p:nvCxnSpPr>
                <p:cNvPr id="27633" name="AutoShape 60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34" name="Group 600"/>
                <p:cNvGrpSpPr>
                  <a:grpSpLocks/>
                </p:cNvGrpSpPr>
                <p:nvPr/>
              </p:nvGrpSpPr>
              <p:grpSpPr bwMode="auto">
                <a:xfrm>
                  <a:off x="6706" y="3052"/>
                  <a:ext cx="1386" cy="1773"/>
                  <a:chOff x="6706" y="3052"/>
                  <a:chExt cx="1386" cy="1773"/>
                </a:xfrm>
              </p:grpSpPr>
              <p:cxnSp>
                <p:nvCxnSpPr>
                  <p:cNvPr id="27635" name="AutoShape 60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36" name="AutoShape 60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37" name="AutoShape 60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38" name="Oval 60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05" name="Group 592"/>
              <p:cNvGrpSpPr>
                <a:grpSpLocks/>
              </p:cNvGrpSpPr>
              <p:nvPr/>
            </p:nvGrpSpPr>
            <p:grpSpPr bwMode="auto">
              <a:xfrm>
                <a:off x="4178" y="5958"/>
                <a:ext cx="601" cy="666"/>
                <a:chOff x="6706" y="3052"/>
                <a:chExt cx="1386" cy="1773"/>
              </a:xfrm>
            </p:grpSpPr>
            <p:cxnSp>
              <p:nvCxnSpPr>
                <p:cNvPr id="27627" name="AutoShape 59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28" name="Group 593"/>
                <p:cNvGrpSpPr>
                  <a:grpSpLocks/>
                </p:cNvGrpSpPr>
                <p:nvPr/>
              </p:nvGrpSpPr>
              <p:grpSpPr bwMode="auto">
                <a:xfrm>
                  <a:off x="6706" y="3052"/>
                  <a:ext cx="1386" cy="1773"/>
                  <a:chOff x="6706" y="3052"/>
                  <a:chExt cx="1386" cy="1773"/>
                </a:xfrm>
              </p:grpSpPr>
              <p:cxnSp>
                <p:nvCxnSpPr>
                  <p:cNvPr id="27629" name="AutoShape 59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30" name="AutoShape 59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31" name="AutoShape 59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32" name="Oval 59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06" name="Group 585"/>
              <p:cNvGrpSpPr>
                <a:grpSpLocks/>
              </p:cNvGrpSpPr>
              <p:nvPr/>
            </p:nvGrpSpPr>
            <p:grpSpPr bwMode="auto">
              <a:xfrm>
                <a:off x="4661" y="5949"/>
                <a:ext cx="601" cy="666"/>
                <a:chOff x="6706" y="3052"/>
                <a:chExt cx="1386" cy="1773"/>
              </a:xfrm>
            </p:grpSpPr>
            <p:cxnSp>
              <p:nvCxnSpPr>
                <p:cNvPr id="27621" name="AutoShape 59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22" name="Group 586"/>
                <p:cNvGrpSpPr>
                  <a:grpSpLocks/>
                </p:cNvGrpSpPr>
                <p:nvPr/>
              </p:nvGrpSpPr>
              <p:grpSpPr bwMode="auto">
                <a:xfrm>
                  <a:off x="6706" y="3052"/>
                  <a:ext cx="1386" cy="1773"/>
                  <a:chOff x="6706" y="3052"/>
                  <a:chExt cx="1386" cy="1773"/>
                </a:xfrm>
              </p:grpSpPr>
              <p:cxnSp>
                <p:nvCxnSpPr>
                  <p:cNvPr id="27623" name="AutoShape 59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24" name="AutoShape 58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25" name="AutoShape 58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26" name="Oval 58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07" name="Group 578"/>
              <p:cNvGrpSpPr>
                <a:grpSpLocks/>
              </p:cNvGrpSpPr>
              <p:nvPr/>
            </p:nvGrpSpPr>
            <p:grpSpPr bwMode="auto">
              <a:xfrm>
                <a:off x="5138" y="5982"/>
                <a:ext cx="601" cy="666"/>
                <a:chOff x="6706" y="3052"/>
                <a:chExt cx="1386" cy="1773"/>
              </a:xfrm>
            </p:grpSpPr>
            <p:cxnSp>
              <p:nvCxnSpPr>
                <p:cNvPr id="27615" name="AutoShape 58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16" name="Group 579"/>
                <p:cNvGrpSpPr>
                  <a:grpSpLocks/>
                </p:cNvGrpSpPr>
                <p:nvPr/>
              </p:nvGrpSpPr>
              <p:grpSpPr bwMode="auto">
                <a:xfrm>
                  <a:off x="6706" y="3052"/>
                  <a:ext cx="1386" cy="1773"/>
                  <a:chOff x="6706" y="3052"/>
                  <a:chExt cx="1386" cy="1773"/>
                </a:xfrm>
              </p:grpSpPr>
              <p:cxnSp>
                <p:nvCxnSpPr>
                  <p:cNvPr id="27617" name="AutoShape 58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18" name="AutoShape 58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19" name="AutoShape 58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20" name="Oval 58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608" name="Group 571"/>
              <p:cNvGrpSpPr>
                <a:grpSpLocks/>
              </p:cNvGrpSpPr>
              <p:nvPr/>
            </p:nvGrpSpPr>
            <p:grpSpPr bwMode="auto">
              <a:xfrm>
                <a:off x="5613" y="5982"/>
                <a:ext cx="601" cy="666"/>
                <a:chOff x="6706" y="3052"/>
                <a:chExt cx="1386" cy="1773"/>
              </a:xfrm>
            </p:grpSpPr>
            <p:cxnSp>
              <p:nvCxnSpPr>
                <p:cNvPr id="27609" name="AutoShape 57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610" name="Group 572"/>
                <p:cNvGrpSpPr>
                  <a:grpSpLocks/>
                </p:cNvGrpSpPr>
                <p:nvPr/>
              </p:nvGrpSpPr>
              <p:grpSpPr bwMode="auto">
                <a:xfrm>
                  <a:off x="6706" y="3052"/>
                  <a:ext cx="1386" cy="1773"/>
                  <a:chOff x="6706" y="3052"/>
                  <a:chExt cx="1386" cy="1773"/>
                </a:xfrm>
              </p:grpSpPr>
              <p:cxnSp>
                <p:nvCxnSpPr>
                  <p:cNvPr id="27611" name="AutoShape 57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612" name="AutoShape 57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613" name="AutoShape 57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614" name="Oval 57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7031" name="Group 499"/>
            <p:cNvGrpSpPr>
              <a:grpSpLocks/>
            </p:cNvGrpSpPr>
            <p:nvPr/>
          </p:nvGrpSpPr>
          <p:grpSpPr bwMode="auto">
            <a:xfrm>
              <a:off x="967" y="3795"/>
              <a:ext cx="4886" cy="701"/>
              <a:chOff x="1328" y="5949"/>
              <a:chExt cx="4886" cy="701"/>
            </a:xfrm>
          </p:grpSpPr>
          <p:grpSp>
            <p:nvGrpSpPr>
              <p:cNvPr id="27529" name="Group 563"/>
              <p:cNvGrpSpPr>
                <a:grpSpLocks/>
              </p:cNvGrpSpPr>
              <p:nvPr/>
            </p:nvGrpSpPr>
            <p:grpSpPr bwMode="auto">
              <a:xfrm>
                <a:off x="1328" y="5982"/>
                <a:ext cx="601" cy="666"/>
                <a:chOff x="6706" y="3052"/>
                <a:chExt cx="1386" cy="1773"/>
              </a:xfrm>
            </p:grpSpPr>
            <p:cxnSp>
              <p:nvCxnSpPr>
                <p:cNvPr id="27593" name="AutoShape 56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94" name="Group 564"/>
                <p:cNvGrpSpPr>
                  <a:grpSpLocks/>
                </p:cNvGrpSpPr>
                <p:nvPr/>
              </p:nvGrpSpPr>
              <p:grpSpPr bwMode="auto">
                <a:xfrm>
                  <a:off x="6706" y="3052"/>
                  <a:ext cx="1386" cy="1773"/>
                  <a:chOff x="6706" y="3052"/>
                  <a:chExt cx="1386" cy="1773"/>
                </a:xfrm>
              </p:grpSpPr>
              <p:cxnSp>
                <p:nvCxnSpPr>
                  <p:cNvPr id="27595" name="AutoShape 56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96" name="AutoShape 56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97" name="AutoShape 56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98" name="Oval 56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530" name="Group 556"/>
              <p:cNvGrpSpPr>
                <a:grpSpLocks/>
              </p:cNvGrpSpPr>
              <p:nvPr/>
            </p:nvGrpSpPr>
            <p:grpSpPr bwMode="auto">
              <a:xfrm>
                <a:off x="1808" y="5982"/>
                <a:ext cx="601" cy="666"/>
                <a:chOff x="6706" y="3052"/>
                <a:chExt cx="1386" cy="1773"/>
              </a:xfrm>
            </p:grpSpPr>
            <p:cxnSp>
              <p:nvCxnSpPr>
                <p:cNvPr id="27587" name="AutoShape 56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88" name="Group 557"/>
                <p:cNvGrpSpPr>
                  <a:grpSpLocks/>
                </p:cNvGrpSpPr>
                <p:nvPr/>
              </p:nvGrpSpPr>
              <p:grpSpPr bwMode="auto">
                <a:xfrm>
                  <a:off x="6706" y="3052"/>
                  <a:ext cx="1386" cy="1773"/>
                  <a:chOff x="6706" y="3052"/>
                  <a:chExt cx="1386" cy="1773"/>
                </a:xfrm>
              </p:grpSpPr>
              <p:cxnSp>
                <p:nvCxnSpPr>
                  <p:cNvPr id="27589" name="AutoShape 56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90" name="AutoShape 56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91" name="AutoShape 55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92" name="Oval 55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531" name="Group 549"/>
              <p:cNvGrpSpPr>
                <a:grpSpLocks/>
              </p:cNvGrpSpPr>
              <p:nvPr/>
            </p:nvGrpSpPr>
            <p:grpSpPr bwMode="auto">
              <a:xfrm>
                <a:off x="2282" y="5982"/>
                <a:ext cx="601" cy="666"/>
                <a:chOff x="6706" y="3052"/>
                <a:chExt cx="1386" cy="1773"/>
              </a:xfrm>
            </p:grpSpPr>
            <p:cxnSp>
              <p:nvCxnSpPr>
                <p:cNvPr id="27581" name="AutoShape 55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82" name="Group 550"/>
                <p:cNvGrpSpPr>
                  <a:grpSpLocks/>
                </p:cNvGrpSpPr>
                <p:nvPr/>
              </p:nvGrpSpPr>
              <p:grpSpPr bwMode="auto">
                <a:xfrm>
                  <a:off x="6706" y="3052"/>
                  <a:ext cx="1386" cy="1773"/>
                  <a:chOff x="6706" y="3052"/>
                  <a:chExt cx="1386" cy="1773"/>
                </a:xfrm>
              </p:grpSpPr>
              <p:cxnSp>
                <p:nvCxnSpPr>
                  <p:cNvPr id="27583" name="AutoShape 55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84" name="AutoShape 55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85" name="AutoShape 55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86" name="Oval 55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532" name="Group 542"/>
              <p:cNvGrpSpPr>
                <a:grpSpLocks/>
              </p:cNvGrpSpPr>
              <p:nvPr/>
            </p:nvGrpSpPr>
            <p:grpSpPr bwMode="auto">
              <a:xfrm>
                <a:off x="2756" y="5984"/>
                <a:ext cx="601" cy="666"/>
                <a:chOff x="6706" y="3052"/>
                <a:chExt cx="1386" cy="1773"/>
              </a:xfrm>
            </p:grpSpPr>
            <p:cxnSp>
              <p:nvCxnSpPr>
                <p:cNvPr id="27575" name="AutoShape 54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76" name="Group 543"/>
                <p:cNvGrpSpPr>
                  <a:grpSpLocks/>
                </p:cNvGrpSpPr>
                <p:nvPr/>
              </p:nvGrpSpPr>
              <p:grpSpPr bwMode="auto">
                <a:xfrm>
                  <a:off x="6706" y="3052"/>
                  <a:ext cx="1386" cy="1773"/>
                  <a:chOff x="6706" y="3052"/>
                  <a:chExt cx="1386" cy="1773"/>
                </a:xfrm>
              </p:grpSpPr>
              <p:cxnSp>
                <p:nvCxnSpPr>
                  <p:cNvPr id="27577" name="AutoShape 54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78" name="AutoShape 54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79" name="AutoShape 54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80" name="Oval 54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533" name="Group 535"/>
              <p:cNvGrpSpPr>
                <a:grpSpLocks/>
              </p:cNvGrpSpPr>
              <p:nvPr/>
            </p:nvGrpSpPr>
            <p:grpSpPr bwMode="auto">
              <a:xfrm>
                <a:off x="3252" y="5964"/>
                <a:ext cx="601" cy="666"/>
                <a:chOff x="6706" y="3052"/>
                <a:chExt cx="1386" cy="1773"/>
              </a:xfrm>
            </p:grpSpPr>
            <p:cxnSp>
              <p:nvCxnSpPr>
                <p:cNvPr id="27569" name="AutoShape 54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70" name="Group 536"/>
                <p:cNvGrpSpPr>
                  <a:grpSpLocks/>
                </p:cNvGrpSpPr>
                <p:nvPr/>
              </p:nvGrpSpPr>
              <p:grpSpPr bwMode="auto">
                <a:xfrm>
                  <a:off x="6706" y="3052"/>
                  <a:ext cx="1386" cy="1773"/>
                  <a:chOff x="6706" y="3052"/>
                  <a:chExt cx="1386" cy="1773"/>
                </a:xfrm>
              </p:grpSpPr>
              <p:cxnSp>
                <p:nvCxnSpPr>
                  <p:cNvPr id="27571" name="AutoShape 54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72" name="AutoShape 53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73" name="AutoShape 53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74" name="Oval 53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534" name="Group 528"/>
              <p:cNvGrpSpPr>
                <a:grpSpLocks/>
              </p:cNvGrpSpPr>
              <p:nvPr/>
            </p:nvGrpSpPr>
            <p:grpSpPr bwMode="auto">
              <a:xfrm>
                <a:off x="3715" y="5966"/>
                <a:ext cx="601" cy="666"/>
                <a:chOff x="6706" y="3052"/>
                <a:chExt cx="1386" cy="1773"/>
              </a:xfrm>
            </p:grpSpPr>
            <p:cxnSp>
              <p:nvCxnSpPr>
                <p:cNvPr id="27563" name="AutoShape 53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64" name="Group 529"/>
                <p:cNvGrpSpPr>
                  <a:grpSpLocks/>
                </p:cNvGrpSpPr>
                <p:nvPr/>
              </p:nvGrpSpPr>
              <p:grpSpPr bwMode="auto">
                <a:xfrm>
                  <a:off x="6706" y="3052"/>
                  <a:ext cx="1386" cy="1773"/>
                  <a:chOff x="6706" y="3052"/>
                  <a:chExt cx="1386" cy="1773"/>
                </a:xfrm>
              </p:grpSpPr>
              <p:cxnSp>
                <p:nvCxnSpPr>
                  <p:cNvPr id="27565" name="AutoShape 53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66" name="AutoShape 53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67" name="AutoShape 53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68" name="Oval 53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535" name="Group 521"/>
              <p:cNvGrpSpPr>
                <a:grpSpLocks/>
              </p:cNvGrpSpPr>
              <p:nvPr/>
            </p:nvGrpSpPr>
            <p:grpSpPr bwMode="auto">
              <a:xfrm>
                <a:off x="4178" y="5958"/>
                <a:ext cx="601" cy="666"/>
                <a:chOff x="6706" y="3052"/>
                <a:chExt cx="1386" cy="1773"/>
              </a:xfrm>
            </p:grpSpPr>
            <p:cxnSp>
              <p:nvCxnSpPr>
                <p:cNvPr id="27557" name="AutoShape 52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58" name="Group 522"/>
                <p:cNvGrpSpPr>
                  <a:grpSpLocks/>
                </p:cNvGrpSpPr>
                <p:nvPr/>
              </p:nvGrpSpPr>
              <p:grpSpPr bwMode="auto">
                <a:xfrm>
                  <a:off x="6706" y="3052"/>
                  <a:ext cx="1386" cy="1773"/>
                  <a:chOff x="6706" y="3052"/>
                  <a:chExt cx="1386" cy="1773"/>
                </a:xfrm>
              </p:grpSpPr>
              <p:cxnSp>
                <p:nvCxnSpPr>
                  <p:cNvPr id="27559" name="AutoShape 52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60" name="AutoShape 52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61" name="AutoShape 52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62" name="Oval 52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536" name="Group 514"/>
              <p:cNvGrpSpPr>
                <a:grpSpLocks/>
              </p:cNvGrpSpPr>
              <p:nvPr/>
            </p:nvGrpSpPr>
            <p:grpSpPr bwMode="auto">
              <a:xfrm>
                <a:off x="4661" y="5949"/>
                <a:ext cx="601" cy="666"/>
                <a:chOff x="6706" y="3052"/>
                <a:chExt cx="1386" cy="1773"/>
              </a:xfrm>
            </p:grpSpPr>
            <p:cxnSp>
              <p:nvCxnSpPr>
                <p:cNvPr id="27551" name="AutoShape 52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52" name="Group 515"/>
                <p:cNvGrpSpPr>
                  <a:grpSpLocks/>
                </p:cNvGrpSpPr>
                <p:nvPr/>
              </p:nvGrpSpPr>
              <p:grpSpPr bwMode="auto">
                <a:xfrm>
                  <a:off x="6706" y="3052"/>
                  <a:ext cx="1386" cy="1773"/>
                  <a:chOff x="6706" y="3052"/>
                  <a:chExt cx="1386" cy="1773"/>
                </a:xfrm>
              </p:grpSpPr>
              <p:cxnSp>
                <p:nvCxnSpPr>
                  <p:cNvPr id="27553" name="AutoShape 51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54" name="AutoShape 51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55" name="AutoShape 51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56" name="Oval 51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537" name="Group 507"/>
              <p:cNvGrpSpPr>
                <a:grpSpLocks/>
              </p:cNvGrpSpPr>
              <p:nvPr/>
            </p:nvGrpSpPr>
            <p:grpSpPr bwMode="auto">
              <a:xfrm>
                <a:off x="5138" y="5982"/>
                <a:ext cx="601" cy="666"/>
                <a:chOff x="6706" y="3052"/>
                <a:chExt cx="1386" cy="1773"/>
              </a:xfrm>
            </p:grpSpPr>
            <p:cxnSp>
              <p:nvCxnSpPr>
                <p:cNvPr id="27545" name="AutoShape 51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46" name="Group 508"/>
                <p:cNvGrpSpPr>
                  <a:grpSpLocks/>
                </p:cNvGrpSpPr>
                <p:nvPr/>
              </p:nvGrpSpPr>
              <p:grpSpPr bwMode="auto">
                <a:xfrm>
                  <a:off x="6706" y="3052"/>
                  <a:ext cx="1386" cy="1773"/>
                  <a:chOff x="6706" y="3052"/>
                  <a:chExt cx="1386" cy="1773"/>
                </a:xfrm>
              </p:grpSpPr>
              <p:cxnSp>
                <p:nvCxnSpPr>
                  <p:cNvPr id="27547" name="AutoShape 51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48" name="AutoShape 51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49" name="AutoShape 51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50" name="Oval 50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538" name="Group 500"/>
              <p:cNvGrpSpPr>
                <a:grpSpLocks/>
              </p:cNvGrpSpPr>
              <p:nvPr/>
            </p:nvGrpSpPr>
            <p:grpSpPr bwMode="auto">
              <a:xfrm>
                <a:off x="5613" y="5982"/>
                <a:ext cx="601" cy="666"/>
                <a:chOff x="6706" y="3052"/>
                <a:chExt cx="1386" cy="1773"/>
              </a:xfrm>
            </p:grpSpPr>
            <p:cxnSp>
              <p:nvCxnSpPr>
                <p:cNvPr id="27539" name="AutoShape 50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40" name="Group 501"/>
                <p:cNvGrpSpPr>
                  <a:grpSpLocks/>
                </p:cNvGrpSpPr>
                <p:nvPr/>
              </p:nvGrpSpPr>
              <p:grpSpPr bwMode="auto">
                <a:xfrm>
                  <a:off x="6706" y="3052"/>
                  <a:ext cx="1386" cy="1773"/>
                  <a:chOff x="6706" y="3052"/>
                  <a:chExt cx="1386" cy="1773"/>
                </a:xfrm>
              </p:grpSpPr>
              <p:cxnSp>
                <p:nvCxnSpPr>
                  <p:cNvPr id="27541" name="AutoShape 50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42" name="AutoShape 50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43" name="AutoShape 50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44" name="Oval 50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7032" name="Group 428"/>
            <p:cNvGrpSpPr>
              <a:grpSpLocks/>
            </p:cNvGrpSpPr>
            <p:nvPr/>
          </p:nvGrpSpPr>
          <p:grpSpPr bwMode="auto">
            <a:xfrm>
              <a:off x="5826" y="3780"/>
              <a:ext cx="4886" cy="701"/>
              <a:chOff x="1328" y="5949"/>
              <a:chExt cx="4886" cy="701"/>
            </a:xfrm>
          </p:grpSpPr>
          <p:grpSp>
            <p:nvGrpSpPr>
              <p:cNvPr id="27459" name="Group 492"/>
              <p:cNvGrpSpPr>
                <a:grpSpLocks/>
              </p:cNvGrpSpPr>
              <p:nvPr/>
            </p:nvGrpSpPr>
            <p:grpSpPr bwMode="auto">
              <a:xfrm>
                <a:off x="1328" y="5982"/>
                <a:ext cx="601" cy="666"/>
                <a:chOff x="6706" y="3052"/>
                <a:chExt cx="1386" cy="1773"/>
              </a:xfrm>
            </p:grpSpPr>
            <p:cxnSp>
              <p:nvCxnSpPr>
                <p:cNvPr id="27523" name="AutoShape 49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24" name="Group 493"/>
                <p:cNvGrpSpPr>
                  <a:grpSpLocks/>
                </p:cNvGrpSpPr>
                <p:nvPr/>
              </p:nvGrpSpPr>
              <p:grpSpPr bwMode="auto">
                <a:xfrm>
                  <a:off x="6706" y="3052"/>
                  <a:ext cx="1386" cy="1773"/>
                  <a:chOff x="6706" y="3052"/>
                  <a:chExt cx="1386" cy="1773"/>
                </a:xfrm>
              </p:grpSpPr>
              <p:cxnSp>
                <p:nvCxnSpPr>
                  <p:cNvPr id="27525" name="AutoShape 49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26" name="AutoShape 49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27" name="AutoShape 49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28" name="Oval 49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460" name="Group 485"/>
              <p:cNvGrpSpPr>
                <a:grpSpLocks/>
              </p:cNvGrpSpPr>
              <p:nvPr/>
            </p:nvGrpSpPr>
            <p:grpSpPr bwMode="auto">
              <a:xfrm>
                <a:off x="1808" y="5982"/>
                <a:ext cx="601" cy="666"/>
                <a:chOff x="6706" y="3052"/>
                <a:chExt cx="1386" cy="1773"/>
              </a:xfrm>
            </p:grpSpPr>
            <p:cxnSp>
              <p:nvCxnSpPr>
                <p:cNvPr id="27517" name="AutoShape 49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18" name="Group 486"/>
                <p:cNvGrpSpPr>
                  <a:grpSpLocks/>
                </p:cNvGrpSpPr>
                <p:nvPr/>
              </p:nvGrpSpPr>
              <p:grpSpPr bwMode="auto">
                <a:xfrm>
                  <a:off x="6706" y="3052"/>
                  <a:ext cx="1386" cy="1773"/>
                  <a:chOff x="6706" y="3052"/>
                  <a:chExt cx="1386" cy="1773"/>
                </a:xfrm>
              </p:grpSpPr>
              <p:cxnSp>
                <p:nvCxnSpPr>
                  <p:cNvPr id="27519" name="AutoShape 49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20" name="AutoShape 48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21" name="AutoShape 48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22" name="Oval 48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461" name="Group 478"/>
              <p:cNvGrpSpPr>
                <a:grpSpLocks/>
              </p:cNvGrpSpPr>
              <p:nvPr/>
            </p:nvGrpSpPr>
            <p:grpSpPr bwMode="auto">
              <a:xfrm>
                <a:off x="2282" y="5982"/>
                <a:ext cx="601" cy="666"/>
                <a:chOff x="6706" y="3052"/>
                <a:chExt cx="1386" cy="1773"/>
              </a:xfrm>
            </p:grpSpPr>
            <p:cxnSp>
              <p:nvCxnSpPr>
                <p:cNvPr id="27511" name="AutoShape 48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12" name="Group 479"/>
                <p:cNvGrpSpPr>
                  <a:grpSpLocks/>
                </p:cNvGrpSpPr>
                <p:nvPr/>
              </p:nvGrpSpPr>
              <p:grpSpPr bwMode="auto">
                <a:xfrm>
                  <a:off x="6706" y="3052"/>
                  <a:ext cx="1386" cy="1773"/>
                  <a:chOff x="6706" y="3052"/>
                  <a:chExt cx="1386" cy="1773"/>
                </a:xfrm>
              </p:grpSpPr>
              <p:cxnSp>
                <p:nvCxnSpPr>
                  <p:cNvPr id="27513" name="AutoShape 48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14" name="AutoShape 48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15" name="AutoShape 48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16" name="Oval 48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462" name="Group 471"/>
              <p:cNvGrpSpPr>
                <a:grpSpLocks/>
              </p:cNvGrpSpPr>
              <p:nvPr/>
            </p:nvGrpSpPr>
            <p:grpSpPr bwMode="auto">
              <a:xfrm>
                <a:off x="2756" y="5984"/>
                <a:ext cx="601" cy="666"/>
                <a:chOff x="6706" y="3052"/>
                <a:chExt cx="1386" cy="1773"/>
              </a:xfrm>
            </p:grpSpPr>
            <p:cxnSp>
              <p:nvCxnSpPr>
                <p:cNvPr id="27505" name="AutoShape 47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06" name="Group 472"/>
                <p:cNvGrpSpPr>
                  <a:grpSpLocks/>
                </p:cNvGrpSpPr>
                <p:nvPr/>
              </p:nvGrpSpPr>
              <p:grpSpPr bwMode="auto">
                <a:xfrm>
                  <a:off x="6706" y="3052"/>
                  <a:ext cx="1386" cy="1773"/>
                  <a:chOff x="6706" y="3052"/>
                  <a:chExt cx="1386" cy="1773"/>
                </a:xfrm>
              </p:grpSpPr>
              <p:cxnSp>
                <p:nvCxnSpPr>
                  <p:cNvPr id="27507" name="AutoShape 47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08" name="AutoShape 47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09" name="AutoShape 47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10" name="Oval 47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463" name="Group 464"/>
              <p:cNvGrpSpPr>
                <a:grpSpLocks/>
              </p:cNvGrpSpPr>
              <p:nvPr/>
            </p:nvGrpSpPr>
            <p:grpSpPr bwMode="auto">
              <a:xfrm>
                <a:off x="3252" y="5964"/>
                <a:ext cx="601" cy="666"/>
                <a:chOff x="6706" y="3052"/>
                <a:chExt cx="1386" cy="1773"/>
              </a:xfrm>
            </p:grpSpPr>
            <p:cxnSp>
              <p:nvCxnSpPr>
                <p:cNvPr id="27499" name="AutoShape 47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500" name="Group 465"/>
                <p:cNvGrpSpPr>
                  <a:grpSpLocks/>
                </p:cNvGrpSpPr>
                <p:nvPr/>
              </p:nvGrpSpPr>
              <p:grpSpPr bwMode="auto">
                <a:xfrm>
                  <a:off x="6706" y="3052"/>
                  <a:ext cx="1386" cy="1773"/>
                  <a:chOff x="6706" y="3052"/>
                  <a:chExt cx="1386" cy="1773"/>
                </a:xfrm>
              </p:grpSpPr>
              <p:cxnSp>
                <p:nvCxnSpPr>
                  <p:cNvPr id="27501" name="AutoShape 46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502" name="AutoShape 46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503" name="AutoShape 46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504" name="Oval 46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464" name="Group 457"/>
              <p:cNvGrpSpPr>
                <a:grpSpLocks/>
              </p:cNvGrpSpPr>
              <p:nvPr/>
            </p:nvGrpSpPr>
            <p:grpSpPr bwMode="auto">
              <a:xfrm>
                <a:off x="3715" y="5966"/>
                <a:ext cx="601" cy="666"/>
                <a:chOff x="6706" y="3052"/>
                <a:chExt cx="1386" cy="1773"/>
              </a:xfrm>
            </p:grpSpPr>
            <p:cxnSp>
              <p:nvCxnSpPr>
                <p:cNvPr id="27493" name="AutoShape 46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94" name="Group 458"/>
                <p:cNvGrpSpPr>
                  <a:grpSpLocks/>
                </p:cNvGrpSpPr>
                <p:nvPr/>
              </p:nvGrpSpPr>
              <p:grpSpPr bwMode="auto">
                <a:xfrm>
                  <a:off x="6706" y="3052"/>
                  <a:ext cx="1386" cy="1773"/>
                  <a:chOff x="6706" y="3052"/>
                  <a:chExt cx="1386" cy="1773"/>
                </a:xfrm>
              </p:grpSpPr>
              <p:cxnSp>
                <p:nvCxnSpPr>
                  <p:cNvPr id="27495" name="AutoShape 46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96" name="AutoShape 46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97" name="AutoShape 46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98" name="Oval 45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465" name="Group 450"/>
              <p:cNvGrpSpPr>
                <a:grpSpLocks/>
              </p:cNvGrpSpPr>
              <p:nvPr/>
            </p:nvGrpSpPr>
            <p:grpSpPr bwMode="auto">
              <a:xfrm>
                <a:off x="4178" y="5958"/>
                <a:ext cx="601" cy="666"/>
                <a:chOff x="6706" y="3052"/>
                <a:chExt cx="1386" cy="1773"/>
              </a:xfrm>
            </p:grpSpPr>
            <p:cxnSp>
              <p:nvCxnSpPr>
                <p:cNvPr id="27487" name="AutoShape 45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88" name="Group 451"/>
                <p:cNvGrpSpPr>
                  <a:grpSpLocks/>
                </p:cNvGrpSpPr>
                <p:nvPr/>
              </p:nvGrpSpPr>
              <p:grpSpPr bwMode="auto">
                <a:xfrm>
                  <a:off x="6706" y="3052"/>
                  <a:ext cx="1386" cy="1773"/>
                  <a:chOff x="6706" y="3052"/>
                  <a:chExt cx="1386" cy="1773"/>
                </a:xfrm>
              </p:grpSpPr>
              <p:cxnSp>
                <p:nvCxnSpPr>
                  <p:cNvPr id="27489" name="AutoShape 45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90" name="AutoShape 45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91" name="AutoShape 45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92" name="Oval 45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466" name="Group 443"/>
              <p:cNvGrpSpPr>
                <a:grpSpLocks/>
              </p:cNvGrpSpPr>
              <p:nvPr/>
            </p:nvGrpSpPr>
            <p:grpSpPr bwMode="auto">
              <a:xfrm>
                <a:off x="4661" y="5949"/>
                <a:ext cx="601" cy="666"/>
                <a:chOff x="6706" y="3052"/>
                <a:chExt cx="1386" cy="1773"/>
              </a:xfrm>
            </p:grpSpPr>
            <p:cxnSp>
              <p:nvCxnSpPr>
                <p:cNvPr id="27481" name="AutoShape 44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82" name="Group 444"/>
                <p:cNvGrpSpPr>
                  <a:grpSpLocks/>
                </p:cNvGrpSpPr>
                <p:nvPr/>
              </p:nvGrpSpPr>
              <p:grpSpPr bwMode="auto">
                <a:xfrm>
                  <a:off x="6706" y="3052"/>
                  <a:ext cx="1386" cy="1773"/>
                  <a:chOff x="6706" y="3052"/>
                  <a:chExt cx="1386" cy="1773"/>
                </a:xfrm>
              </p:grpSpPr>
              <p:cxnSp>
                <p:nvCxnSpPr>
                  <p:cNvPr id="27483" name="AutoShape 44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84" name="AutoShape 44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85" name="AutoShape 44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86" name="Oval 44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467" name="Group 436"/>
              <p:cNvGrpSpPr>
                <a:grpSpLocks/>
              </p:cNvGrpSpPr>
              <p:nvPr/>
            </p:nvGrpSpPr>
            <p:grpSpPr bwMode="auto">
              <a:xfrm>
                <a:off x="5138" y="5982"/>
                <a:ext cx="601" cy="666"/>
                <a:chOff x="6706" y="3052"/>
                <a:chExt cx="1386" cy="1773"/>
              </a:xfrm>
            </p:grpSpPr>
            <p:cxnSp>
              <p:nvCxnSpPr>
                <p:cNvPr id="27475" name="AutoShape 44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76" name="Group 437"/>
                <p:cNvGrpSpPr>
                  <a:grpSpLocks/>
                </p:cNvGrpSpPr>
                <p:nvPr/>
              </p:nvGrpSpPr>
              <p:grpSpPr bwMode="auto">
                <a:xfrm>
                  <a:off x="6706" y="3052"/>
                  <a:ext cx="1386" cy="1773"/>
                  <a:chOff x="6706" y="3052"/>
                  <a:chExt cx="1386" cy="1773"/>
                </a:xfrm>
              </p:grpSpPr>
              <p:cxnSp>
                <p:nvCxnSpPr>
                  <p:cNvPr id="27477" name="AutoShape 44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78" name="AutoShape 44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79" name="AutoShape 43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80" name="Oval 43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468" name="Group 429"/>
              <p:cNvGrpSpPr>
                <a:grpSpLocks/>
              </p:cNvGrpSpPr>
              <p:nvPr/>
            </p:nvGrpSpPr>
            <p:grpSpPr bwMode="auto">
              <a:xfrm>
                <a:off x="5613" y="5982"/>
                <a:ext cx="601" cy="666"/>
                <a:chOff x="6706" y="3052"/>
                <a:chExt cx="1386" cy="1773"/>
              </a:xfrm>
            </p:grpSpPr>
            <p:cxnSp>
              <p:nvCxnSpPr>
                <p:cNvPr id="27469" name="AutoShape 43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70" name="Group 430"/>
                <p:cNvGrpSpPr>
                  <a:grpSpLocks/>
                </p:cNvGrpSpPr>
                <p:nvPr/>
              </p:nvGrpSpPr>
              <p:grpSpPr bwMode="auto">
                <a:xfrm>
                  <a:off x="6706" y="3052"/>
                  <a:ext cx="1386" cy="1773"/>
                  <a:chOff x="6706" y="3052"/>
                  <a:chExt cx="1386" cy="1773"/>
                </a:xfrm>
              </p:grpSpPr>
              <p:cxnSp>
                <p:nvCxnSpPr>
                  <p:cNvPr id="27471" name="AutoShape 43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72" name="AutoShape 43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73" name="AutoShape 43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74" name="Oval 43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7033" name="Group 357"/>
            <p:cNvGrpSpPr>
              <a:grpSpLocks/>
            </p:cNvGrpSpPr>
            <p:nvPr/>
          </p:nvGrpSpPr>
          <p:grpSpPr bwMode="auto">
            <a:xfrm>
              <a:off x="5864" y="5130"/>
              <a:ext cx="4886" cy="701"/>
              <a:chOff x="1328" y="5949"/>
              <a:chExt cx="4886" cy="701"/>
            </a:xfrm>
          </p:grpSpPr>
          <p:grpSp>
            <p:nvGrpSpPr>
              <p:cNvPr id="27389" name="Group 421"/>
              <p:cNvGrpSpPr>
                <a:grpSpLocks/>
              </p:cNvGrpSpPr>
              <p:nvPr/>
            </p:nvGrpSpPr>
            <p:grpSpPr bwMode="auto">
              <a:xfrm>
                <a:off x="1328" y="5982"/>
                <a:ext cx="601" cy="666"/>
                <a:chOff x="6706" y="3052"/>
                <a:chExt cx="1386" cy="1773"/>
              </a:xfrm>
            </p:grpSpPr>
            <p:cxnSp>
              <p:nvCxnSpPr>
                <p:cNvPr id="27453" name="AutoShape 42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54" name="Group 422"/>
                <p:cNvGrpSpPr>
                  <a:grpSpLocks/>
                </p:cNvGrpSpPr>
                <p:nvPr/>
              </p:nvGrpSpPr>
              <p:grpSpPr bwMode="auto">
                <a:xfrm>
                  <a:off x="6706" y="3052"/>
                  <a:ext cx="1386" cy="1773"/>
                  <a:chOff x="6706" y="3052"/>
                  <a:chExt cx="1386" cy="1773"/>
                </a:xfrm>
              </p:grpSpPr>
              <p:cxnSp>
                <p:nvCxnSpPr>
                  <p:cNvPr id="27455" name="AutoShape 42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56" name="AutoShape 42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57" name="AutoShape 42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58" name="Oval 42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90" name="Group 414"/>
              <p:cNvGrpSpPr>
                <a:grpSpLocks/>
              </p:cNvGrpSpPr>
              <p:nvPr/>
            </p:nvGrpSpPr>
            <p:grpSpPr bwMode="auto">
              <a:xfrm>
                <a:off x="1808" y="5982"/>
                <a:ext cx="601" cy="666"/>
                <a:chOff x="6706" y="3052"/>
                <a:chExt cx="1386" cy="1773"/>
              </a:xfrm>
            </p:grpSpPr>
            <p:cxnSp>
              <p:nvCxnSpPr>
                <p:cNvPr id="27447" name="AutoShape 42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48" name="Group 415"/>
                <p:cNvGrpSpPr>
                  <a:grpSpLocks/>
                </p:cNvGrpSpPr>
                <p:nvPr/>
              </p:nvGrpSpPr>
              <p:grpSpPr bwMode="auto">
                <a:xfrm>
                  <a:off x="6706" y="3052"/>
                  <a:ext cx="1386" cy="1773"/>
                  <a:chOff x="6706" y="3052"/>
                  <a:chExt cx="1386" cy="1773"/>
                </a:xfrm>
              </p:grpSpPr>
              <p:cxnSp>
                <p:nvCxnSpPr>
                  <p:cNvPr id="27449" name="AutoShape 41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50" name="AutoShape 41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51" name="AutoShape 41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52" name="Oval 41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91" name="Group 407"/>
              <p:cNvGrpSpPr>
                <a:grpSpLocks/>
              </p:cNvGrpSpPr>
              <p:nvPr/>
            </p:nvGrpSpPr>
            <p:grpSpPr bwMode="auto">
              <a:xfrm>
                <a:off x="2282" y="5982"/>
                <a:ext cx="601" cy="666"/>
                <a:chOff x="6706" y="3052"/>
                <a:chExt cx="1386" cy="1773"/>
              </a:xfrm>
            </p:grpSpPr>
            <p:cxnSp>
              <p:nvCxnSpPr>
                <p:cNvPr id="27441" name="AutoShape 41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42" name="Group 408"/>
                <p:cNvGrpSpPr>
                  <a:grpSpLocks/>
                </p:cNvGrpSpPr>
                <p:nvPr/>
              </p:nvGrpSpPr>
              <p:grpSpPr bwMode="auto">
                <a:xfrm>
                  <a:off x="6706" y="3052"/>
                  <a:ext cx="1386" cy="1773"/>
                  <a:chOff x="6706" y="3052"/>
                  <a:chExt cx="1386" cy="1773"/>
                </a:xfrm>
              </p:grpSpPr>
              <p:cxnSp>
                <p:nvCxnSpPr>
                  <p:cNvPr id="27443" name="AutoShape 41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44" name="AutoShape 41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45" name="AutoShape 41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46" name="Oval 40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92" name="Group 400"/>
              <p:cNvGrpSpPr>
                <a:grpSpLocks/>
              </p:cNvGrpSpPr>
              <p:nvPr/>
            </p:nvGrpSpPr>
            <p:grpSpPr bwMode="auto">
              <a:xfrm>
                <a:off x="2756" y="5984"/>
                <a:ext cx="601" cy="666"/>
                <a:chOff x="6706" y="3052"/>
                <a:chExt cx="1386" cy="1773"/>
              </a:xfrm>
            </p:grpSpPr>
            <p:cxnSp>
              <p:nvCxnSpPr>
                <p:cNvPr id="27435" name="AutoShape 40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36" name="Group 401"/>
                <p:cNvGrpSpPr>
                  <a:grpSpLocks/>
                </p:cNvGrpSpPr>
                <p:nvPr/>
              </p:nvGrpSpPr>
              <p:grpSpPr bwMode="auto">
                <a:xfrm>
                  <a:off x="6706" y="3052"/>
                  <a:ext cx="1386" cy="1773"/>
                  <a:chOff x="6706" y="3052"/>
                  <a:chExt cx="1386" cy="1773"/>
                </a:xfrm>
              </p:grpSpPr>
              <p:cxnSp>
                <p:nvCxnSpPr>
                  <p:cNvPr id="27437" name="AutoShape 40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38" name="AutoShape 40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39" name="AutoShape 40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40" name="Oval 40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93" name="Group 393"/>
              <p:cNvGrpSpPr>
                <a:grpSpLocks/>
              </p:cNvGrpSpPr>
              <p:nvPr/>
            </p:nvGrpSpPr>
            <p:grpSpPr bwMode="auto">
              <a:xfrm>
                <a:off x="3252" y="5964"/>
                <a:ext cx="601" cy="666"/>
                <a:chOff x="6706" y="3052"/>
                <a:chExt cx="1386" cy="1773"/>
              </a:xfrm>
            </p:grpSpPr>
            <p:cxnSp>
              <p:nvCxnSpPr>
                <p:cNvPr id="27429" name="AutoShape 39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30" name="Group 394"/>
                <p:cNvGrpSpPr>
                  <a:grpSpLocks/>
                </p:cNvGrpSpPr>
                <p:nvPr/>
              </p:nvGrpSpPr>
              <p:grpSpPr bwMode="auto">
                <a:xfrm>
                  <a:off x="6706" y="3052"/>
                  <a:ext cx="1386" cy="1773"/>
                  <a:chOff x="6706" y="3052"/>
                  <a:chExt cx="1386" cy="1773"/>
                </a:xfrm>
              </p:grpSpPr>
              <p:cxnSp>
                <p:nvCxnSpPr>
                  <p:cNvPr id="27431" name="AutoShape 39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32" name="AutoShape 39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33" name="AutoShape 39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34" name="Oval 39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94" name="Group 386"/>
              <p:cNvGrpSpPr>
                <a:grpSpLocks/>
              </p:cNvGrpSpPr>
              <p:nvPr/>
            </p:nvGrpSpPr>
            <p:grpSpPr bwMode="auto">
              <a:xfrm>
                <a:off x="3715" y="5966"/>
                <a:ext cx="601" cy="666"/>
                <a:chOff x="6706" y="3052"/>
                <a:chExt cx="1386" cy="1773"/>
              </a:xfrm>
            </p:grpSpPr>
            <p:cxnSp>
              <p:nvCxnSpPr>
                <p:cNvPr id="27423" name="AutoShape 39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24" name="Group 387"/>
                <p:cNvGrpSpPr>
                  <a:grpSpLocks/>
                </p:cNvGrpSpPr>
                <p:nvPr/>
              </p:nvGrpSpPr>
              <p:grpSpPr bwMode="auto">
                <a:xfrm>
                  <a:off x="6706" y="3052"/>
                  <a:ext cx="1386" cy="1773"/>
                  <a:chOff x="6706" y="3052"/>
                  <a:chExt cx="1386" cy="1773"/>
                </a:xfrm>
              </p:grpSpPr>
              <p:cxnSp>
                <p:nvCxnSpPr>
                  <p:cNvPr id="27425" name="AutoShape 39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26" name="AutoShape 39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27" name="AutoShape 38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28" name="Oval 38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95" name="Group 379"/>
              <p:cNvGrpSpPr>
                <a:grpSpLocks/>
              </p:cNvGrpSpPr>
              <p:nvPr/>
            </p:nvGrpSpPr>
            <p:grpSpPr bwMode="auto">
              <a:xfrm>
                <a:off x="4178" y="5958"/>
                <a:ext cx="601" cy="666"/>
                <a:chOff x="6706" y="3052"/>
                <a:chExt cx="1386" cy="1773"/>
              </a:xfrm>
            </p:grpSpPr>
            <p:cxnSp>
              <p:nvCxnSpPr>
                <p:cNvPr id="27417" name="AutoShape 38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18" name="Group 380"/>
                <p:cNvGrpSpPr>
                  <a:grpSpLocks/>
                </p:cNvGrpSpPr>
                <p:nvPr/>
              </p:nvGrpSpPr>
              <p:grpSpPr bwMode="auto">
                <a:xfrm>
                  <a:off x="6706" y="3052"/>
                  <a:ext cx="1386" cy="1773"/>
                  <a:chOff x="6706" y="3052"/>
                  <a:chExt cx="1386" cy="1773"/>
                </a:xfrm>
              </p:grpSpPr>
              <p:cxnSp>
                <p:nvCxnSpPr>
                  <p:cNvPr id="27419" name="AutoShape 38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20" name="AutoShape 38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21" name="AutoShape 38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22" name="Oval 38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96" name="Group 372"/>
              <p:cNvGrpSpPr>
                <a:grpSpLocks/>
              </p:cNvGrpSpPr>
              <p:nvPr/>
            </p:nvGrpSpPr>
            <p:grpSpPr bwMode="auto">
              <a:xfrm>
                <a:off x="4661" y="5949"/>
                <a:ext cx="601" cy="666"/>
                <a:chOff x="6706" y="3052"/>
                <a:chExt cx="1386" cy="1773"/>
              </a:xfrm>
            </p:grpSpPr>
            <p:cxnSp>
              <p:nvCxnSpPr>
                <p:cNvPr id="27411" name="AutoShape 37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12" name="Group 373"/>
                <p:cNvGrpSpPr>
                  <a:grpSpLocks/>
                </p:cNvGrpSpPr>
                <p:nvPr/>
              </p:nvGrpSpPr>
              <p:grpSpPr bwMode="auto">
                <a:xfrm>
                  <a:off x="6706" y="3052"/>
                  <a:ext cx="1386" cy="1773"/>
                  <a:chOff x="6706" y="3052"/>
                  <a:chExt cx="1386" cy="1773"/>
                </a:xfrm>
              </p:grpSpPr>
              <p:cxnSp>
                <p:nvCxnSpPr>
                  <p:cNvPr id="27413" name="AutoShape 37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14" name="AutoShape 37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15" name="AutoShape 37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16" name="Oval 37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97" name="Group 365"/>
              <p:cNvGrpSpPr>
                <a:grpSpLocks/>
              </p:cNvGrpSpPr>
              <p:nvPr/>
            </p:nvGrpSpPr>
            <p:grpSpPr bwMode="auto">
              <a:xfrm>
                <a:off x="5138" y="5982"/>
                <a:ext cx="601" cy="666"/>
                <a:chOff x="6706" y="3052"/>
                <a:chExt cx="1386" cy="1773"/>
              </a:xfrm>
            </p:grpSpPr>
            <p:cxnSp>
              <p:nvCxnSpPr>
                <p:cNvPr id="27405" name="AutoShape 37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06" name="Group 366"/>
                <p:cNvGrpSpPr>
                  <a:grpSpLocks/>
                </p:cNvGrpSpPr>
                <p:nvPr/>
              </p:nvGrpSpPr>
              <p:grpSpPr bwMode="auto">
                <a:xfrm>
                  <a:off x="6706" y="3052"/>
                  <a:ext cx="1386" cy="1773"/>
                  <a:chOff x="6706" y="3052"/>
                  <a:chExt cx="1386" cy="1773"/>
                </a:xfrm>
              </p:grpSpPr>
              <p:cxnSp>
                <p:nvCxnSpPr>
                  <p:cNvPr id="27407" name="AutoShape 37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08" name="AutoShape 36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09" name="AutoShape 36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10" name="Oval 36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98" name="Group 358"/>
              <p:cNvGrpSpPr>
                <a:grpSpLocks/>
              </p:cNvGrpSpPr>
              <p:nvPr/>
            </p:nvGrpSpPr>
            <p:grpSpPr bwMode="auto">
              <a:xfrm>
                <a:off x="5613" y="5982"/>
                <a:ext cx="601" cy="666"/>
                <a:chOff x="6706" y="3052"/>
                <a:chExt cx="1386" cy="1773"/>
              </a:xfrm>
            </p:grpSpPr>
            <p:cxnSp>
              <p:nvCxnSpPr>
                <p:cNvPr id="27399" name="AutoShape 36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400" name="Group 359"/>
                <p:cNvGrpSpPr>
                  <a:grpSpLocks/>
                </p:cNvGrpSpPr>
                <p:nvPr/>
              </p:nvGrpSpPr>
              <p:grpSpPr bwMode="auto">
                <a:xfrm>
                  <a:off x="6706" y="3052"/>
                  <a:ext cx="1386" cy="1773"/>
                  <a:chOff x="6706" y="3052"/>
                  <a:chExt cx="1386" cy="1773"/>
                </a:xfrm>
              </p:grpSpPr>
              <p:cxnSp>
                <p:nvCxnSpPr>
                  <p:cNvPr id="27401" name="AutoShape 36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402" name="AutoShape 36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403" name="AutoShape 36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404" name="Oval 36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7034" name="Group 286"/>
            <p:cNvGrpSpPr>
              <a:grpSpLocks/>
            </p:cNvGrpSpPr>
            <p:nvPr/>
          </p:nvGrpSpPr>
          <p:grpSpPr bwMode="auto">
            <a:xfrm>
              <a:off x="5853" y="4430"/>
              <a:ext cx="4886" cy="701"/>
              <a:chOff x="1328" y="5949"/>
              <a:chExt cx="4886" cy="701"/>
            </a:xfrm>
          </p:grpSpPr>
          <p:grpSp>
            <p:nvGrpSpPr>
              <p:cNvPr id="27319" name="Group 350"/>
              <p:cNvGrpSpPr>
                <a:grpSpLocks/>
              </p:cNvGrpSpPr>
              <p:nvPr/>
            </p:nvGrpSpPr>
            <p:grpSpPr bwMode="auto">
              <a:xfrm>
                <a:off x="1328" y="5982"/>
                <a:ext cx="601" cy="666"/>
                <a:chOff x="6706" y="3052"/>
                <a:chExt cx="1386" cy="1773"/>
              </a:xfrm>
            </p:grpSpPr>
            <p:cxnSp>
              <p:nvCxnSpPr>
                <p:cNvPr id="27383" name="AutoShape 35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84" name="Group 351"/>
                <p:cNvGrpSpPr>
                  <a:grpSpLocks/>
                </p:cNvGrpSpPr>
                <p:nvPr/>
              </p:nvGrpSpPr>
              <p:grpSpPr bwMode="auto">
                <a:xfrm>
                  <a:off x="6706" y="3052"/>
                  <a:ext cx="1386" cy="1773"/>
                  <a:chOff x="6706" y="3052"/>
                  <a:chExt cx="1386" cy="1773"/>
                </a:xfrm>
              </p:grpSpPr>
              <p:cxnSp>
                <p:nvCxnSpPr>
                  <p:cNvPr id="27385" name="AutoShape 35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86" name="AutoShape 35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87" name="AutoShape 35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88" name="Oval 35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20" name="Group 343"/>
              <p:cNvGrpSpPr>
                <a:grpSpLocks/>
              </p:cNvGrpSpPr>
              <p:nvPr/>
            </p:nvGrpSpPr>
            <p:grpSpPr bwMode="auto">
              <a:xfrm>
                <a:off x="1808" y="5982"/>
                <a:ext cx="601" cy="666"/>
                <a:chOff x="6706" y="3052"/>
                <a:chExt cx="1386" cy="1773"/>
              </a:xfrm>
            </p:grpSpPr>
            <p:cxnSp>
              <p:nvCxnSpPr>
                <p:cNvPr id="27377" name="AutoShape 34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78" name="Group 344"/>
                <p:cNvGrpSpPr>
                  <a:grpSpLocks/>
                </p:cNvGrpSpPr>
                <p:nvPr/>
              </p:nvGrpSpPr>
              <p:grpSpPr bwMode="auto">
                <a:xfrm>
                  <a:off x="6706" y="3052"/>
                  <a:ext cx="1386" cy="1773"/>
                  <a:chOff x="6706" y="3052"/>
                  <a:chExt cx="1386" cy="1773"/>
                </a:xfrm>
              </p:grpSpPr>
              <p:cxnSp>
                <p:nvCxnSpPr>
                  <p:cNvPr id="27379" name="AutoShape 34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80" name="AutoShape 34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81" name="AutoShape 34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82" name="Oval 34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21" name="Group 336"/>
              <p:cNvGrpSpPr>
                <a:grpSpLocks/>
              </p:cNvGrpSpPr>
              <p:nvPr/>
            </p:nvGrpSpPr>
            <p:grpSpPr bwMode="auto">
              <a:xfrm>
                <a:off x="2282" y="5982"/>
                <a:ext cx="601" cy="666"/>
                <a:chOff x="6706" y="3052"/>
                <a:chExt cx="1386" cy="1773"/>
              </a:xfrm>
            </p:grpSpPr>
            <p:cxnSp>
              <p:nvCxnSpPr>
                <p:cNvPr id="27371" name="AutoShape 34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72" name="Group 337"/>
                <p:cNvGrpSpPr>
                  <a:grpSpLocks/>
                </p:cNvGrpSpPr>
                <p:nvPr/>
              </p:nvGrpSpPr>
              <p:grpSpPr bwMode="auto">
                <a:xfrm>
                  <a:off x="6706" y="3052"/>
                  <a:ext cx="1386" cy="1773"/>
                  <a:chOff x="6706" y="3052"/>
                  <a:chExt cx="1386" cy="1773"/>
                </a:xfrm>
              </p:grpSpPr>
              <p:cxnSp>
                <p:nvCxnSpPr>
                  <p:cNvPr id="27373" name="AutoShape 34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74" name="AutoShape 34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75" name="AutoShape 33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76" name="Oval 33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22" name="Group 329"/>
              <p:cNvGrpSpPr>
                <a:grpSpLocks/>
              </p:cNvGrpSpPr>
              <p:nvPr/>
            </p:nvGrpSpPr>
            <p:grpSpPr bwMode="auto">
              <a:xfrm>
                <a:off x="2756" y="5984"/>
                <a:ext cx="601" cy="666"/>
                <a:chOff x="6706" y="3052"/>
                <a:chExt cx="1386" cy="1773"/>
              </a:xfrm>
            </p:grpSpPr>
            <p:cxnSp>
              <p:nvCxnSpPr>
                <p:cNvPr id="27365" name="AutoShape 33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66" name="Group 330"/>
                <p:cNvGrpSpPr>
                  <a:grpSpLocks/>
                </p:cNvGrpSpPr>
                <p:nvPr/>
              </p:nvGrpSpPr>
              <p:grpSpPr bwMode="auto">
                <a:xfrm>
                  <a:off x="6706" y="3052"/>
                  <a:ext cx="1386" cy="1773"/>
                  <a:chOff x="6706" y="3052"/>
                  <a:chExt cx="1386" cy="1773"/>
                </a:xfrm>
              </p:grpSpPr>
              <p:cxnSp>
                <p:nvCxnSpPr>
                  <p:cNvPr id="27367" name="AutoShape 33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68" name="AutoShape 33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69" name="AutoShape 33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70" name="Oval 33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23" name="Group 322"/>
              <p:cNvGrpSpPr>
                <a:grpSpLocks/>
              </p:cNvGrpSpPr>
              <p:nvPr/>
            </p:nvGrpSpPr>
            <p:grpSpPr bwMode="auto">
              <a:xfrm>
                <a:off x="3252" y="5964"/>
                <a:ext cx="601" cy="666"/>
                <a:chOff x="6706" y="3052"/>
                <a:chExt cx="1386" cy="1773"/>
              </a:xfrm>
            </p:grpSpPr>
            <p:cxnSp>
              <p:nvCxnSpPr>
                <p:cNvPr id="27359" name="AutoShape 32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60" name="Group 323"/>
                <p:cNvGrpSpPr>
                  <a:grpSpLocks/>
                </p:cNvGrpSpPr>
                <p:nvPr/>
              </p:nvGrpSpPr>
              <p:grpSpPr bwMode="auto">
                <a:xfrm>
                  <a:off x="6706" y="3052"/>
                  <a:ext cx="1386" cy="1773"/>
                  <a:chOff x="6706" y="3052"/>
                  <a:chExt cx="1386" cy="1773"/>
                </a:xfrm>
              </p:grpSpPr>
              <p:cxnSp>
                <p:nvCxnSpPr>
                  <p:cNvPr id="27361" name="AutoShape 32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62" name="AutoShape 32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63" name="AutoShape 32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64" name="Oval 32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24" name="Group 315"/>
              <p:cNvGrpSpPr>
                <a:grpSpLocks/>
              </p:cNvGrpSpPr>
              <p:nvPr/>
            </p:nvGrpSpPr>
            <p:grpSpPr bwMode="auto">
              <a:xfrm>
                <a:off x="3715" y="5966"/>
                <a:ext cx="601" cy="666"/>
                <a:chOff x="6706" y="3052"/>
                <a:chExt cx="1386" cy="1773"/>
              </a:xfrm>
            </p:grpSpPr>
            <p:cxnSp>
              <p:nvCxnSpPr>
                <p:cNvPr id="27353" name="AutoShape 32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54" name="Group 316"/>
                <p:cNvGrpSpPr>
                  <a:grpSpLocks/>
                </p:cNvGrpSpPr>
                <p:nvPr/>
              </p:nvGrpSpPr>
              <p:grpSpPr bwMode="auto">
                <a:xfrm>
                  <a:off x="6706" y="3052"/>
                  <a:ext cx="1386" cy="1773"/>
                  <a:chOff x="6706" y="3052"/>
                  <a:chExt cx="1386" cy="1773"/>
                </a:xfrm>
              </p:grpSpPr>
              <p:cxnSp>
                <p:nvCxnSpPr>
                  <p:cNvPr id="27355" name="AutoShape 32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56" name="AutoShape 31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57" name="AutoShape 31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58" name="Oval 31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25" name="Group 308"/>
              <p:cNvGrpSpPr>
                <a:grpSpLocks/>
              </p:cNvGrpSpPr>
              <p:nvPr/>
            </p:nvGrpSpPr>
            <p:grpSpPr bwMode="auto">
              <a:xfrm>
                <a:off x="4178" y="5958"/>
                <a:ext cx="601" cy="666"/>
                <a:chOff x="6706" y="3052"/>
                <a:chExt cx="1386" cy="1773"/>
              </a:xfrm>
            </p:grpSpPr>
            <p:cxnSp>
              <p:nvCxnSpPr>
                <p:cNvPr id="27347" name="AutoShape 31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48" name="Group 309"/>
                <p:cNvGrpSpPr>
                  <a:grpSpLocks/>
                </p:cNvGrpSpPr>
                <p:nvPr/>
              </p:nvGrpSpPr>
              <p:grpSpPr bwMode="auto">
                <a:xfrm>
                  <a:off x="6706" y="3052"/>
                  <a:ext cx="1386" cy="1773"/>
                  <a:chOff x="6706" y="3052"/>
                  <a:chExt cx="1386" cy="1773"/>
                </a:xfrm>
              </p:grpSpPr>
              <p:cxnSp>
                <p:nvCxnSpPr>
                  <p:cNvPr id="27349" name="AutoShape 31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50" name="AutoShape 31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51" name="AutoShape 31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52" name="Oval 31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26" name="Group 301"/>
              <p:cNvGrpSpPr>
                <a:grpSpLocks/>
              </p:cNvGrpSpPr>
              <p:nvPr/>
            </p:nvGrpSpPr>
            <p:grpSpPr bwMode="auto">
              <a:xfrm>
                <a:off x="4661" y="5949"/>
                <a:ext cx="601" cy="666"/>
                <a:chOff x="6706" y="3052"/>
                <a:chExt cx="1386" cy="1773"/>
              </a:xfrm>
            </p:grpSpPr>
            <p:cxnSp>
              <p:nvCxnSpPr>
                <p:cNvPr id="27341" name="AutoShape 30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42" name="Group 302"/>
                <p:cNvGrpSpPr>
                  <a:grpSpLocks/>
                </p:cNvGrpSpPr>
                <p:nvPr/>
              </p:nvGrpSpPr>
              <p:grpSpPr bwMode="auto">
                <a:xfrm>
                  <a:off x="6706" y="3052"/>
                  <a:ext cx="1386" cy="1773"/>
                  <a:chOff x="6706" y="3052"/>
                  <a:chExt cx="1386" cy="1773"/>
                </a:xfrm>
              </p:grpSpPr>
              <p:cxnSp>
                <p:nvCxnSpPr>
                  <p:cNvPr id="27343" name="AutoShape 30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44" name="AutoShape 30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45" name="AutoShape 30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46" name="Oval 30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27" name="Group 294"/>
              <p:cNvGrpSpPr>
                <a:grpSpLocks/>
              </p:cNvGrpSpPr>
              <p:nvPr/>
            </p:nvGrpSpPr>
            <p:grpSpPr bwMode="auto">
              <a:xfrm>
                <a:off x="5138" y="5982"/>
                <a:ext cx="601" cy="666"/>
                <a:chOff x="6706" y="3052"/>
                <a:chExt cx="1386" cy="1773"/>
              </a:xfrm>
            </p:grpSpPr>
            <p:cxnSp>
              <p:nvCxnSpPr>
                <p:cNvPr id="27335" name="AutoShape 30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36" name="Group 295"/>
                <p:cNvGrpSpPr>
                  <a:grpSpLocks/>
                </p:cNvGrpSpPr>
                <p:nvPr/>
              </p:nvGrpSpPr>
              <p:grpSpPr bwMode="auto">
                <a:xfrm>
                  <a:off x="6706" y="3052"/>
                  <a:ext cx="1386" cy="1773"/>
                  <a:chOff x="6706" y="3052"/>
                  <a:chExt cx="1386" cy="1773"/>
                </a:xfrm>
              </p:grpSpPr>
              <p:cxnSp>
                <p:nvCxnSpPr>
                  <p:cNvPr id="27337" name="AutoShape 29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38" name="AutoShape 29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39" name="AutoShape 29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40" name="Oval 29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328" name="Group 287"/>
              <p:cNvGrpSpPr>
                <a:grpSpLocks/>
              </p:cNvGrpSpPr>
              <p:nvPr/>
            </p:nvGrpSpPr>
            <p:grpSpPr bwMode="auto">
              <a:xfrm>
                <a:off x="5613" y="5982"/>
                <a:ext cx="601" cy="666"/>
                <a:chOff x="6706" y="3052"/>
                <a:chExt cx="1386" cy="1773"/>
              </a:xfrm>
            </p:grpSpPr>
            <p:cxnSp>
              <p:nvCxnSpPr>
                <p:cNvPr id="27329" name="AutoShape 29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30" name="Group 288"/>
                <p:cNvGrpSpPr>
                  <a:grpSpLocks/>
                </p:cNvGrpSpPr>
                <p:nvPr/>
              </p:nvGrpSpPr>
              <p:grpSpPr bwMode="auto">
                <a:xfrm>
                  <a:off x="6706" y="3052"/>
                  <a:ext cx="1386" cy="1773"/>
                  <a:chOff x="6706" y="3052"/>
                  <a:chExt cx="1386" cy="1773"/>
                </a:xfrm>
              </p:grpSpPr>
              <p:cxnSp>
                <p:nvCxnSpPr>
                  <p:cNvPr id="27331" name="AutoShape 29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32" name="AutoShape 29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33" name="AutoShape 29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34" name="Oval 28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7035" name="Group 215"/>
            <p:cNvGrpSpPr>
              <a:grpSpLocks/>
            </p:cNvGrpSpPr>
            <p:nvPr/>
          </p:nvGrpSpPr>
          <p:grpSpPr bwMode="auto">
            <a:xfrm>
              <a:off x="1039" y="4465"/>
              <a:ext cx="4886" cy="701"/>
              <a:chOff x="1328" y="5949"/>
              <a:chExt cx="4886" cy="701"/>
            </a:xfrm>
          </p:grpSpPr>
          <p:grpSp>
            <p:nvGrpSpPr>
              <p:cNvPr id="27249" name="Group 279"/>
              <p:cNvGrpSpPr>
                <a:grpSpLocks/>
              </p:cNvGrpSpPr>
              <p:nvPr/>
            </p:nvGrpSpPr>
            <p:grpSpPr bwMode="auto">
              <a:xfrm>
                <a:off x="1328" y="5982"/>
                <a:ext cx="601" cy="666"/>
                <a:chOff x="6706" y="3052"/>
                <a:chExt cx="1386" cy="1773"/>
              </a:xfrm>
            </p:grpSpPr>
            <p:cxnSp>
              <p:nvCxnSpPr>
                <p:cNvPr id="27313" name="AutoShape 28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14" name="Group 280"/>
                <p:cNvGrpSpPr>
                  <a:grpSpLocks/>
                </p:cNvGrpSpPr>
                <p:nvPr/>
              </p:nvGrpSpPr>
              <p:grpSpPr bwMode="auto">
                <a:xfrm>
                  <a:off x="6706" y="3052"/>
                  <a:ext cx="1386" cy="1773"/>
                  <a:chOff x="6706" y="3052"/>
                  <a:chExt cx="1386" cy="1773"/>
                </a:xfrm>
              </p:grpSpPr>
              <p:cxnSp>
                <p:nvCxnSpPr>
                  <p:cNvPr id="27315" name="AutoShape 28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16" name="AutoShape 28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17" name="AutoShape 28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18" name="Oval 28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250" name="Group 272"/>
              <p:cNvGrpSpPr>
                <a:grpSpLocks/>
              </p:cNvGrpSpPr>
              <p:nvPr/>
            </p:nvGrpSpPr>
            <p:grpSpPr bwMode="auto">
              <a:xfrm>
                <a:off x="1808" y="5982"/>
                <a:ext cx="601" cy="666"/>
                <a:chOff x="6706" y="3052"/>
                <a:chExt cx="1386" cy="1773"/>
              </a:xfrm>
            </p:grpSpPr>
            <p:cxnSp>
              <p:nvCxnSpPr>
                <p:cNvPr id="27307" name="AutoShape 27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08" name="Group 273"/>
                <p:cNvGrpSpPr>
                  <a:grpSpLocks/>
                </p:cNvGrpSpPr>
                <p:nvPr/>
              </p:nvGrpSpPr>
              <p:grpSpPr bwMode="auto">
                <a:xfrm>
                  <a:off x="6706" y="3052"/>
                  <a:ext cx="1386" cy="1773"/>
                  <a:chOff x="6706" y="3052"/>
                  <a:chExt cx="1386" cy="1773"/>
                </a:xfrm>
              </p:grpSpPr>
              <p:cxnSp>
                <p:nvCxnSpPr>
                  <p:cNvPr id="27309" name="AutoShape 27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10" name="AutoShape 27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11" name="AutoShape 27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12" name="Oval 27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251" name="Group 265"/>
              <p:cNvGrpSpPr>
                <a:grpSpLocks/>
              </p:cNvGrpSpPr>
              <p:nvPr/>
            </p:nvGrpSpPr>
            <p:grpSpPr bwMode="auto">
              <a:xfrm>
                <a:off x="2282" y="5982"/>
                <a:ext cx="601" cy="666"/>
                <a:chOff x="6706" y="3052"/>
                <a:chExt cx="1386" cy="1773"/>
              </a:xfrm>
            </p:grpSpPr>
            <p:cxnSp>
              <p:nvCxnSpPr>
                <p:cNvPr id="27301" name="AutoShape 27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302" name="Group 266"/>
                <p:cNvGrpSpPr>
                  <a:grpSpLocks/>
                </p:cNvGrpSpPr>
                <p:nvPr/>
              </p:nvGrpSpPr>
              <p:grpSpPr bwMode="auto">
                <a:xfrm>
                  <a:off x="6706" y="3052"/>
                  <a:ext cx="1386" cy="1773"/>
                  <a:chOff x="6706" y="3052"/>
                  <a:chExt cx="1386" cy="1773"/>
                </a:xfrm>
              </p:grpSpPr>
              <p:cxnSp>
                <p:nvCxnSpPr>
                  <p:cNvPr id="27303" name="AutoShape 27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304" name="AutoShape 26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305" name="AutoShape 26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06" name="Oval 26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252" name="Group 258"/>
              <p:cNvGrpSpPr>
                <a:grpSpLocks/>
              </p:cNvGrpSpPr>
              <p:nvPr/>
            </p:nvGrpSpPr>
            <p:grpSpPr bwMode="auto">
              <a:xfrm>
                <a:off x="2756" y="5984"/>
                <a:ext cx="601" cy="666"/>
                <a:chOff x="6706" y="3052"/>
                <a:chExt cx="1386" cy="1773"/>
              </a:xfrm>
            </p:grpSpPr>
            <p:cxnSp>
              <p:nvCxnSpPr>
                <p:cNvPr id="27295" name="AutoShape 26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96" name="Group 259"/>
                <p:cNvGrpSpPr>
                  <a:grpSpLocks/>
                </p:cNvGrpSpPr>
                <p:nvPr/>
              </p:nvGrpSpPr>
              <p:grpSpPr bwMode="auto">
                <a:xfrm>
                  <a:off x="6706" y="3052"/>
                  <a:ext cx="1386" cy="1773"/>
                  <a:chOff x="6706" y="3052"/>
                  <a:chExt cx="1386" cy="1773"/>
                </a:xfrm>
              </p:grpSpPr>
              <p:cxnSp>
                <p:nvCxnSpPr>
                  <p:cNvPr id="27297" name="AutoShape 26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98" name="AutoShape 26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99" name="AutoShape 26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300" name="Oval 26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253" name="Group 251"/>
              <p:cNvGrpSpPr>
                <a:grpSpLocks/>
              </p:cNvGrpSpPr>
              <p:nvPr/>
            </p:nvGrpSpPr>
            <p:grpSpPr bwMode="auto">
              <a:xfrm>
                <a:off x="3252" y="5964"/>
                <a:ext cx="601" cy="666"/>
                <a:chOff x="6706" y="3052"/>
                <a:chExt cx="1386" cy="1773"/>
              </a:xfrm>
            </p:grpSpPr>
            <p:cxnSp>
              <p:nvCxnSpPr>
                <p:cNvPr id="27289" name="AutoShape 25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90" name="Group 252"/>
                <p:cNvGrpSpPr>
                  <a:grpSpLocks/>
                </p:cNvGrpSpPr>
                <p:nvPr/>
              </p:nvGrpSpPr>
              <p:grpSpPr bwMode="auto">
                <a:xfrm>
                  <a:off x="6706" y="3052"/>
                  <a:ext cx="1386" cy="1773"/>
                  <a:chOff x="6706" y="3052"/>
                  <a:chExt cx="1386" cy="1773"/>
                </a:xfrm>
              </p:grpSpPr>
              <p:cxnSp>
                <p:nvCxnSpPr>
                  <p:cNvPr id="27291" name="AutoShape 25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92" name="AutoShape 25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93" name="AutoShape 25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94" name="Oval 25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254" name="Group 244"/>
              <p:cNvGrpSpPr>
                <a:grpSpLocks/>
              </p:cNvGrpSpPr>
              <p:nvPr/>
            </p:nvGrpSpPr>
            <p:grpSpPr bwMode="auto">
              <a:xfrm>
                <a:off x="3715" y="5966"/>
                <a:ext cx="601" cy="666"/>
                <a:chOff x="6706" y="3052"/>
                <a:chExt cx="1386" cy="1773"/>
              </a:xfrm>
            </p:grpSpPr>
            <p:cxnSp>
              <p:nvCxnSpPr>
                <p:cNvPr id="27283" name="AutoShape 25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84" name="Group 245"/>
                <p:cNvGrpSpPr>
                  <a:grpSpLocks/>
                </p:cNvGrpSpPr>
                <p:nvPr/>
              </p:nvGrpSpPr>
              <p:grpSpPr bwMode="auto">
                <a:xfrm>
                  <a:off x="6706" y="3052"/>
                  <a:ext cx="1386" cy="1773"/>
                  <a:chOff x="6706" y="3052"/>
                  <a:chExt cx="1386" cy="1773"/>
                </a:xfrm>
              </p:grpSpPr>
              <p:cxnSp>
                <p:nvCxnSpPr>
                  <p:cNvPr id="27285" name="AutoShape 24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86" name="AutoShape 24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87" name="AutoShape 24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88" name="Oval 24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255" name="Group 237"/>
              <p:cNvGrpSpPr>
                <a:grpSpLocks/>
              </p:cNvGrpSpPr>
              <p:nvPr/>
            </p:nvGrpSpPr>
            <p:grpSpPr bwMode="auto">
              <a:xfrm>
                <a:off x="4178" y="5958"/>
                <a:ext cx="601" cy="666"/>
                <a:chOff x="6706" y="3052"/>
                <a:chExt cx="1386" cy="1773"/>
              </a:xfrm>
            </p:grpSpPr>
            <p:cxnSp>
              <p:nvCxnSpPr>
                <p:cNvPr id="27277" name="AutoShape 24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78" name="Group 238"/>
                <p:cNvGrpSpPr>
                  <a:grpSpLocks/>
                </p:cNvGrpSpPr>
                <p:nvPr/>
              </p:nvGrpSpPr>
              <p:grpSpPr bwMode="auto">
                <a:xfrm>
                  <a:off x="6706" y="3052"/>
                  <a:ext cx="1386" cy="1773"/>
                  <a:chOff x="6706" y="3052"/>
                  <a:chExt cx="1386" cy="1773"/>
                </a:xfrm>
              </p:grpSpPr>
              <p:cxnSp>
                <p:nvCxnSpPr>
                  <p:cNvPr id="27279" name="AutoShape 24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80" name="AutoShape 24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81" name="AutoShape 24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82" name="Oval 23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256" name="Group 230"/>
              <p:cNvGrpSpPr>
                <a:grpSpLocks/>
              </p:cNvGrpSpPr>
              <p:nvPr/>
            </p:nvGrpSpPr>
            <p:grpSpPr bwMode="auto">
              <a:xfrm>
                <a:off x="4661" y="5949"/>
                <a:ext cx="601" cy="666"/>
                <a:chOff x="6706" y="3052"/>
                <a:chExt cx="1386" cy="1773"/>
              </a:xfrm>
            </p:grpSpPr>
            <p:cxnSp>
              <p:nvCxnSpPr>
                <p:cNvPr id="27271" name="AutoShape 23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72" name="Group 231"/>
                <p:cNvGrpSpPr>
                  <a:grpSpLocks/>
                </p:cNvGrpSpPr>
                <p:nvPr/>
              </p:nvGrpSpPr>
              <p:grpSpPr bwMode="auto">
                <a:xfrm>
                  <a:off x="6706" y="3052"/>
                  <a:ext cx="1386" cy="1773"/>
                  <a:chOff x="6706" y="3052"/>
                  <a:chExt cx="1386" cy="1773"/>
                </a:xfrm>
              </p:grpSpPr>
              <p:cxnSp>
                <p:nvCxnSpPr>
                  <p:cNvPr id="27273" name="AutoShape 23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74" name="AutoShape 23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75" name="AutoShape 23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76" name="Oval 23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257" name="Group 223"/>
              <p:cNvGrpSpPr>
                <a:grpSpLocks/>
              </p:cNvGrpSpPr>
              <p:nvPr/>
            </p:nvGrpSpPr>
            <p:grpSpPr bwMode="auto">
              <a:xfrm>
                <a:off x="5138" y="5982"/>
                <a:ext cx="601" cy="666"/>
                <a:chOff x="6706" y="3052"/>
                <a:chExt cx="1386" cy="1773"/>
              </a:xfrm>
            </p:grpSpPr>
            <p:cxnSp>
              <p:nvCxnSpPr>
                <p:cNvPr id="27265" name="AutoShape 22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66" name="Group 224"/>
                <p:cNvGrpSpPr>
                  <a:grpSpLocks/>
                </p:cNvGrpSpPr>
                <p:nvPr/>
              </p:nvGrpSpPr>
              <p:grpSpPr bwMode="auto">
                <a:xfrm>
                  <a:off x="6706" y="3052"/>
                  <a:ext cx="1386" cy="1773"/>
                  <a:chOff x="6706" y="3052"/>
                  <a:chExt cx="1386" cy="1773"/>
                </a:xfrm>
              </p:grpSpPr>
              <p:cxnSp>
                <p:nvCxnSpPr>
                  <p:cNvPr id="27267" name="AutoShape 22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68" name="AutoShape 22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69" name="AutoShape 22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70" name="Oval 22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258" name="Group 216"/>
              <p:cNvGrpSpPr>
                <a:grpSpLocks/>
              </p:cNvGrpSpPr>
              <p:nvPr/>
            </p:nvGrpSpPr>
            <p:grpSpPr bwMode="auto">
              <a:xfrm>
                <a:off x="5613" y="5982"/>
                <a:ext cx="601" cy="666"/>
                <a:chOff x="6706" y="3052"/>
                <a:chExt cx="1386" cy="1773"/>
              </a:xfrm>
            </p:grpSpPr>
            <p:cxnSp>
              <p:nvCxnSpPr>
                <p:cNvPr id="27259" name="AutoShape 22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60" name="Group 217"/>
                <p:cNvGrpSpPr>
                  <a:grpSpLocks/>
                </p:cNvGrpSpPr>
                <p:nvPr/>
              </p:nvGrpSpPr>
              <p:grpSpPr bwMode="auto">
                <a:xfrm>
                  <a:off x="6706" y="3052"/>
                  <a:ext cx="1386" cy="1773"/>
                  <a:chOff x="6706" y="3052"/>
                  <a:chExt cx="1386" cy="1773"/>
                </a:xfrm>
              </p:grpSpPr>
              <p:cxnSp>
                <p:nvCxnSpPr>
                  <p:cNvPr id="27261" name="AutoShape 22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62" name="AutoShape 22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63" name="AutoShape 21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64" name="Oval 21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7036" name="Group 144"/>
            <p:cNvGrpSpPr>
              <a:grpSpLocks/>
            </p:cNvGrpSpPr>
            <p:nvPr/>
          </p:nvGrpSpPr>
          <p:grpSpPr bwMode="auto">
            <a:xfrm>
              <a:off x="1093" y="5165"/>
              <a:ext cx="4886" cy="701"/>
              <a:chOff x="1328" y="5949"/>
              <a:chExt cx="4886" cy="701"/>
            </a:xfrm>
          </p:grpSpPr>
          <p:grpSp>
            <p:nvGrpSpPr>
              <p:cNvPr id="27179" name="Group 208"/>
              <p:cNvGrpSpPr>
                <a:grpSpLocks/>
              </p:cNvGrpSpPr>
              <p:nvPr/>
            </p:nvGrpSpPr>
            <p:grpSpPr bwMode="auto">
              <a:xfrm>
                <a:off x="1328" y="5982"/>
                <a:ext cx="601" cy="666"/>
                <a:chOff x="6706" y="3052"/>
                <a:chExt cx="1386" cy="1773"/>
              </a:xfrm>
            </p:grpSpPr>
            <p:cxnSp>
              <p:nvCxnSpPr>
                <p:cNvPr id="27243" name="AutoShape 21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44" name="Group 209"/>
                <p:cNvGrpSpPr>
                  <a:grpSpLocks/>
                </p:cNvGrpSpPr>
                <p:nvPr/>
              </p:nvGrpSpPr>
              <p:grpSpPr bwMode="auto">
                <a:xfrm>
                  <a:off x="6706" y="3052"/>
                  <a:ext cx="1386" cy="1773"/>
                  <a:chOff x="6706" y="3052"/>
                  <a:chExt cx="1386" cy="1773"/>
                </a:xfrm>
              </p:grpSpPr>
              <p:cxnSp>
                <p:nvCxnSpPr>
                  <p:cNvPr id="27245" name="AutoShape 21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46" name="AutoShape 21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47" name="AutoShape 21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48" name="Oval 21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80" name="Group 201"/>
              <p:cNvGrpSpPr>
                <a:grpSpLocks/>
              </p:cNvGrpSpPr>
              <p:nvPr/>
            </p:nvGrpSpPr>
            <p:grpSpPr bwMode="auto">
              <a:xfrm>
                <a:off x="1808" y="5982"/>
                <a:ext cx="601" cy="666"/>
                <a:chOff x="6706" y="3052"/>
                <a:chExt cx="1386" cy="1773"/>
              </a:xfrm>
            </p:grpSpPr>
            <p:cxnSp>
              <p:nvCxnSpPr>
                <p:cNvPr id="27237" name="AutoShape 20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38" name="Group 202"/>
                <p:cNvGrpSpPr>
                  <a:grpSpLocks/>
                </p:cNvGrpSpPr>
                <p:nvPr/>
              </p:nvGrpSpPr>
              <p:grpSpPr bwMode="auto">
                <a:xfrm>
                  <a:off x="6706" y="3052"/>
                  <a:ext cx="1386" cy="1773"/>
                  <a:chOff x="6706" y="3052"/>
                  <a:chExt cx="1386" cy="1773"/>
                </a:xfrm>
              </p:grpSpPr>
              <p:cxnSp>
                <p:nvCxnSpPr>
                  <p:cNvPr id="27239" name="AutoShape 20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40" name="AutoShape 20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41" name="AutoShape 20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42" name="Oval 20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81" name="Group 194"/>
              <p:cNvGrpSpPr>
                <a:grpSpLocks/>
              </p:cNvGrpSpPr>
              <p:nvPr/>
            </p:nvGrpSpPr>
            <p:grpSpPr bwMode="auto">
              <a:xfrm>
                <a:off x="2282" y="5982"/>
                <a:ext cx="601" cy="666"/>
                <a:chOff x="6706" y="3052"/>
                <a:chExt cx="1386" cy="1773"/>
              </a:xfrm>
            </p:grpSpPr>
            <p:cxnSp>
              <p:nvCxnSpPr>
                <p:cNvPr id="27231" name="AutoShape 20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32" name="Group 195"/>
                <p:cNvGrpSpPr>
                  <a:grpSpLocks/>
                </p:cNvGrpSpPr>
                <p:nvPr/>
              </p:nvGrpSpPr>
              <p:grpSpPr bwMode="auto">
                <a:xfrm>
                  <a:off x="6706" y="3052"/>
                  <a:ext cx="1386" cy="1773"/>
                  <a:chOff x="6706" y="3052"/>
                  <a:chExt cx="1386" cy="1773"/>
                </a:xfrm>
              </p:grpSpPr>
              <p:cxnSp>
                <p:nvCxnSpPr>
                  <p:cNvPr id="27233" name="AutoShape 19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34" name="AutoShape 19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35" name="AutoShape 19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36" name="Oval 19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82" name="Group 187"/>
              <p:cNvGrpSpPr>
                <a:grpSpLocks/>
              </p:cNvGrpSpPr>
              <p:nvPr/>
            </p:nvGrpSpPr>
            <p:grpSpPr bwMode="auto">
              <a:xfrm>
                <a:off x="2756" y="5984"/>
                <a:ext cx="601" cy="666"/>
                <a:chOff x="6706" y="3052"/>
                <a:chExt cx="1386" cy="1773"/>
              </a:xfrm>
            </p:grpSpPr>
            <p:cxnSp>
              <p:nvCxnSpPr>
                <p:cNvPr id="27225" name="AutoShape 19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26" name="Group 188"/>
                <p:cNvGrpSpPr>
                  <a:grpSpLocks/>
                </p:cNvGrpSpPr>
                <p:nvPr/>
              </p:nvGrpSpPr>
              <p:grpSpPr bwMode="auto">
                <a:xfrm>
                  <a:off x="6706" y="3052"/>
                  <a:ext cx="1386" cy="1773"/>
                  <a:chOff x="6706" y="3052"/>
                  <a:chExt cx="1386" cy="1773"/>
                </a:xfrm>
              </p:grpSpPr>
              <p:cxnSp>
                <p:nvCxnSpPr>
                  <p:cNvPr id="27227" name="AutoShape 19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28" name="AutoShape 19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29" name="AutoShape 19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30" name="Oval 18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83" name="Group 180"/>
              <p:cNvGrpSpPr>
                <a:grpSpLocks/>
              </p:cNvGrpSpPr>
              <p:nvPr/>
            </p:nvGrpSpPr>
            <p:grpSpPr bwMode="auto">
              <a:xfrm>
                <a:off x="3252" y="5964"/>
                <a:ext cx="601" cy="666"/>
                <a:chOff x="6706" y="3052"/>
                <a:chExt cx="1386" cy="1773"/>
              </a:xfrm>
            </p:grpSpPr>
            <p:cxnSp>
              <p:nvCxnSpPr>
                <p:cNvPr id="27219" name="AutoShape 18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20" name="Group 181"/>
                <p:cNvGrpSpPr>
                  <a:grpSpLocks/>
                </p:cNvGrpSpPr>
                <p:nvPr/>
              </p:nvGrpSpPr>
              <p:grpSpPr bwMode="auto">
                <a:xfrm>
                  <a:off x="6706" y="3052"/>
                  <a:ext cx="1386" cy="1773"/>
                  <a:chOff x="6706" y="3052"/>
                  <a:chExt cx="1386" cy="1773"/>
                </a:xfrm>
              </p:grpSpPr>
              <p:cxnSp>
                <p:nvCxnSpPr>
                  <p:cNvPr id="27221" name="AutoShape 18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22" name="AutoShape 18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23" name="AutoShape 18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24" name="Oval 18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84" name="Group 173"/>
              <p:cNvGrpSpPr>
                <a:grpSpLocks/>
              </p:cNvGrpSpPr>
              <p:nvPr/>
            </p:nvGrpSpPr>
            <p:grpSpPr bwMode="auto">
              <a:xfrm>
                <a:off x="3715" y="5966"/>
                <a:ext cx="601" cy="666"/>
                <a:chOff x="6706" y="3052"/>
                <a:chExt cx="1386" cy="1773"/>
              </a:xfrm>
            </p:grpSpPr>
            <p:cxnSp>
              <p:nvCxnSpPr>
                <p:cNvPr id="27213" name="AutoShape 17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14" name="Group 174"/>
                <p:cNvGrpSpPr>
                  <a:grpSpLocks/>
                </p:cNvGrpSpPr>
                <p:nvPr/>
              </p:nvGrpSpPr>
              <p:grpSpPr bwMode="auto">
                <a:xfrm>
                  <a:off x="6706" y="3052"/>
                  <a:ext cx="1386" cy="1773"/>
                  <a:chOff x="6706" y="3052"/>
                  <a:chExt cx="1386" cy="1773"/>
                </a:xfrm>
              </p:grpSpPr>
              <p:cxnSp>
                <p:nvCxnSpPr>
                  <p:cNvPr id="27215" name="AutoShape 17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16" name="AutoShape 17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17" name="AutoShape 17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18" name="Oval 17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85" name="Group 166"/>
              <p:cNvGrpSpPr>
                <a:grpSpLocks/>
              </p:cNvGrpSpPr>
              <p:nvPr/>
            </p:nvGrpSpPr>
            <p:grpSpPr bwMode="auto">
              <a:xfrm>
                <a:off x="4178" y="5958"/>
                <a:ext cx="601" cy="666"/>
                <a:chOff x="6706" y="3052"/>
                <a:chExt cx="1386" cy="1773"/>
              </a:xfrm>
            </p:grpSpPr>
            <p:cxnSp>
              <p:nvCxnSpPr>
                <p:cNvPr id="27207" name="AutoShape 17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08" name="Group 167"/>
                <p:cNvGrpSpPr>
                  <a:grpSpLocks/>
                </p:cNvGrpSpPr>
                <p:nvPr/>
              </p:nvGrpSpPr>
              <p:grpSpPr bwMode="auto">
                <a:xfrm>
                  <a:off x="6706" y="3052"/>
                  <a:ext cx="1386" cy="1773"/>
                  <a:chOff x="6706" y="3052"/>
                  <a:chExt cx="1386" cy="1773"/>
                </a:xfrm>
              </p:grpSpPr>
              <p:cxnSp>
                <p:nvCxnSpPr>
                  <p:cNvPr id="27209" name="AutoShape 17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10" name="AutoShape 17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11" name="AutoShape 16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12" name="Oval 16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86" name="Group 159"/>
              <p:cNvGrpSpPr>
                <a:grpSpLocks/>
              </p:cNvGrpSpPr>
              <p:nvPr/>
            </p:nvGrpSpPr>
            <p:grpSpPr bwMode="auto">
              <a:xfrm>
                <a:off x="4661" y="5949"/>
                <a:ext cx="601" cy="666"/>
                <a:chOff x="6706" y="3052"/>
                <a:chExt cx="1386" cy="1773"/>
              </a:xfrm>
            </p:grpSpPr>
            <p:cxnSp>
              <p:nvCxnSpPr>
                <p:cNvPr id="27201" name="AutoShape 16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202" name="Group 160"/>
                <p:cNvGrpSpPr>
                  <a:grpSpLocks/>
                </p:cNvGrpSpPr>
                <p:nvPr/>
              </p:nvGrpSpPr>
              <p:grpSpPr bwMode="auto">
                <a:xfrm>
                  <a:off x="6706" y="3052"/>
                  <a:ext cx="1386" cy="1773"/>
                  <a:chOff x="6706" y="3052"/>
                  <a:chExt cx="1386" cy="1773"/>
                </a:xfrm>
              </p:grpSpPr>
              <p:cxnSp>
                <p:nvCxnSpPr>
                  <p:cNvPr id="27203" name="AutoShape 16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204" name="AutoShape 16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205" name="AutoShape 16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06" name="Oval 16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87" name="Group 152"/>
              <p:cNvGrpSpPr>
                <a:grpSpLocks/>
              </p:cNvGrpSpPr>
              <p:nvPr/>
            </p:nvGrpSpPr>
            <p:grpSpPr bwMode="auto">
              <a:xfrm>
                <a:off x="5138" y="5982"/>
                <a:ext cx="601" cy="666"/>
                <a:chOff x="6706" y="3052"/>
                <a:chExt cx="1386" cy="1773"/>
              </a:xfrm>
            </p:grpSpPr>
            <p:cxnSp>
              <p:nvCxnSpPr>
                <p:cNvPr id="27195" name="AutoShape 15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96" name="Group 153"/>
                <p:cNvGrpSpPr>
                  <a:grpSpLocks/>
                </p:cNvGrpSpPr>
                <p:nvPr/>
              </p:nvGrpSpPr>
              <p:grpSpPr bwMode="auto">
                <a:xfrm>
                  <a:off x="6706" y="3052"/>
                  <a:ext cx="1386" cy="1773"/>
                  <a:chOff x="6706" y="3052"/>
                  <a:chExt cx="1386" cy="1773"/>
                </a:xfrm>
              </p:grpSpPr>
              <p:cxnSp>
                <p:nvCxnSpPr>
                  <p:cNvPr id="27197" name="AutoShape 15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98" name="AutoShape 15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99" name="AutoShape 15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200" name="Oval 15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88" name="Group 145"/>
              <p:cNvGrpSpPr>
                <a:grpSpLocks/>
              </p:cNvGrpSpPr>
              <p:nvPr/>
            </p:nvGrpSpPr>
            <p:grpSpPr bwMode="auto">
              <a:xfrm>
                <a:off x="5613" y="5982"/>
                <a:ext cx="601" cy="666"/>
                <a:chOff x="6706" y="3052"/>
                <a:chExt cx="1386" cy="1773"/>
              </a:xfrm>
            </p:grpSpPr>
            <p:cxnSp>
              <p:nvCxnSpPr>
                <p:cNvPr id="27189" name="AutoShape 15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90" name="Group 146"/>
                <p:cNvGrpSpPr>
                  <a:grpSpLocks/>
                </p:cNvGrpSpPr>
                <p:nvPr/>
              </p:nvGrpSpPr>
              <p:grpSpPr bwMode="auto">
                <a:xfrm>
                  <a:off x="6706" y="3052"/>
                  <a:ext cx="1386" cy="1773"/>
                  <a:chOff x="6706" y="3052"/>
                  <a:chExt cx="1386" cy="1773"/>
                </a:xfrm>
              </p:grpSpPr>
              <p:cxnSp>
                <p:nvCxnSpPr>
                  <p:cNvPr id="27191" name="AutoShape 15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92" name="AutoShape 14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93" name="AutoShape 14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94" name="Oval 14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7037" name="Group 73"/>
            <p:cNvGrpSpPr>
              <a:grpSpLocks/>
            </p:cNvGrpSpPr>
            <p:nvPr/>
          </p:nvGrpSpPr>
          <p:grpSpPr bwMode="auto">
            <a:xfrm>
              <a:off x="1093" y="5867"/>
              <a:ext cx="4886" cy="701"/>
              <a:chOff x="1328" y="5949"/>
              <a:chExt cx="4886" cy="701"/>
            </a:xfrm>
          </p:grpSpPr>
          <p:grpSp>
            <p:nvGrpSpPr>
              <p:cNvPr id="27109" name="Group 137"/>
              <p:cNvGrpSpPr>
                <a:grpSpLocks/>
              </p:cNvGrpSpPr>
              <p:nvPr/>
            </p:nvGrpSpPr>
            <p:grpSpPr bwMode="auto">
              <a:xfrm>
                <a:off x="1328" y="5982"/>
                <a:ext cx="601" cy="666"/>
                <a:chOff x="6706" y="3052"/>
                <a:chExt cx="1386" cy="1773"/>
              </a:xfrm>
            </p:grpSpPr>
            <p:cxnSp>
              <p:nvCxnSpPr>
                <p:cNvPr id="27173" name="AutoShape 14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74" name="Group 138"/>
                <p:cNvGrpSpPr>
                  <a:grpSpLocks/>
                </p:cNvGrpSpPr>
                <p:nvPr/>
              </p:nvGrpSpPr>
              <p:grpSpPr bwMode="auto">
                <a:xfrm>
                  <a:off x="6706" y="3052"/>
                  <a:ext cx="1386" cy="1773"/>
                  <a:chOff x="6706" y="3052"/>
                  <a:chExt cx="1386" cy="1773"/>
                </a:xfrm>
              </p:grpSpPr>
              <p:cxnSp>
                <p:nvCxnSpPr>
                  <p:cNvPr id="27175" name="AutoShape 14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76" name="AutoShape 14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77" name="AutoShape 14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78" name="Oval 13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10" name="Group 130"/>
              <p:cNvGrpSpPr>
                <a:grpSpLocks/>
              </p:cNvGrpSpPr>
              <p:nvPr/>
            </p:nvGrpSpPr>
            <p:grpSpPr bwMode="auto">
              <a:xfrm>
                <a:off x="1808" y="5982"/>
                <a:ext cx="601" cy="666"/>
                <a:chOff x="6706" y="3052"/>
                <a:chExt cx="1386" cy="1773"/>
              </a:xfrm>
            </p:grpSpPr>
            <p:cxnSp>
              <p:nvCxnSpPr>
                <p:cNvPr id="27167" name="AutoShape 13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68" name="Group 131"/>
                <p:cNvGrpSpPr>
                  <a:grpSpLocks/>
                </p:cNvGrpSpPr>
                <p:nvPr/>
              </p:nvGrpSpPr>
              <p:grpSpPr bwMode="auto">
                <a:xfrm>
                  <a:off x="6706" y="3052"/>
                  <a:ext cx="1386" cy="1773"/>
                  <a:chOff x="6706" y="3052"/>
                  <a:chExt cx="1386" cy="1773"/>
                </a:xfrm>
              </p:grpSpPr>
              <p:cxnSp>
                <p:nvCxnSpPr>
                  <p:cNvPr id="27169" name="AutoShape 13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70" name="AutoShape 13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71" name="AutoShape 13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72" name="Oval 13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11" name="Group 123"/>
              <p:cNvGrpSpPr>
                <a:grpSpLocks/>
              </p:cNvGrpSpPr>
              <p:nvPr/>
            </p:nvGrpSpPr>
            <p:grpSpPr bwMode="auto">
              <a:xfrm>
                <a:off x="2282" y="5982"/>
                <a:ext cx="601" cy="666"/>
                <a:chOff x="6706" y="3052"/>
                <a:chExt cx="1386" cy="1773"/>
              </a:xfrm>
            </p:grpSpPr>
            <p:cxnSp>
              <p:nvCxnSpPr>
                <p:cNvPr id="27161" name="AutoShape 12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62" name="Group 124"/>
                <p:cNvGrpSpPr>
                  <a:grpSpLocks/>
                </p:cNvGrpSpPr>
                <p:nvPr/>
              </p:nvGrpSpPr>
              <p:grpSpPr bwMode="auto">
                <a:xfrm>
                  <a:off x="6706" y="3052"/>
                  <a:ext cx="1386" cy="1773"/>
                  <a:chOff x="6706" y="3052"/>
                  <a:chExt cx="1386" cy="1773"/>
                </a:xfrm>
              </p:grpSpPr>
              <p:cxnSp>
                <p:nvCxnSpPr>
                  <p:cNvPr id="27163" name="AutoShape 12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64" name="AutoShape 12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65" name="AutoShape 12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66" name="Oval 12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12" name="Group 116"/>
              <p:cNvGrpSpPr>
                <a:grpSpLocks/>
              </p:cNvGrpSpPr>
              <p:nvPr/>
            </p:nvGrpSpPr>
            <p:grpSpPr bwMode="auto">
              <a:xfrm>
                <a:off x="2756" y="5984"/>
                <a:ext cx="601" cy="666"/>
                <a:chOff x="6706" y="3052"/>
                <a:chExt cx="1386" cy="1773"/>
              </a:xfrm>
            </p:grpSpPr>
            <p:cxnSp>
              <p:nvCxnSpPr>
                <p:cNvPr id="27155" name="AutoShape 12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56" name="Group 117"/>
                <p:cNvGrpSpPr>
                  <a:grpSpLocks/>
                </p:cNvGrpSpPr>
                <p:nvPr/>
              </p:nvGrpSpPr>
              <p:grpSpPr bwMode="auto">
                <a:xfrm>
                  <a:off x="6706" y="3052"/>
                  <a:ext cx="1386" cy="1773"/>
                  <a:chOff x="6706" y="3052"/>
                  <a:chExt cx="1386" cy="1773"/>
                </a:xfrm>
              </p:grpSpPr>
              <p:cxnSp>
                <p:nvCxnSpPr>
                  <p:cNvPr id="27157" name="AutoShape 12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58" name="AutoShape 12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59" name="AutoShape 11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60" name="Oval 11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13" name="Group 109"/>
              <p:cNvGrpSpPr>
                <a:grpSpLocks/>
              </p:cNvGrpSpPr>
              <p:nvPr/>
            </p:nvGrpSpPr>
            <p:grpSpPr bwMode="auto">
              <a:xfrm>
                <a:off x="3252" y="5964"/>
                <a:ext cx="601" cy="666"/>
                <a:chOff x="6706" y="3052"/>
                <a:chExt cx="1386" cy="1773"/>
              </a:xfrm>
            </p:grpSpPr>
            <p:cxnSp>
              <p:nvCxnSpPr>
                <p:cNvPr id="27149" name="AutoShape 11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50" name="Group 110"/>
                <p:cNvGrpSpPr>
                  <a:grpSpLocks/>
                </p:cNvGrpSpPr>
                <p:nvPr/>
              </p:nvGrpSpPr>
              <p:grpSpPr bwMode="auto">
                <a:xfrm>
                  <a:off x="6706" y="3052"/>
                  <a:ext cx="1386" cy="1773"/>
                  <a:chOff x="6706" y="3052"/>
                  <a:chExt cx="1386" cy="1773"/>
                </a:xfrm>
              </p:grpSpPr>
              <p:cxnSp>
                <p:nvCxnSpPr>
                  <p:cNvPr id="27151" name="AutoShape 11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52" name="AutoShape 11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53" name="AutoShape 11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54" name="Oval 11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14" name="Group 102"/>
              <p:cNvGrpSpPr>
                <a:grpSpLocks/>
              </p:cNvGrpSpPr>
              <p:nvPr/>
            </p:nvGrpSpPr>
            <p:grpSpPr bwMode="auto">
              <a:xfrm>
                <a:off x="3715" y="5966"/>
                <a:ext cx="601" cy="666"/>
                <a:chOff x="6706" y="3052"/>
                <a:chExt cx="1386" cy="1773"/>
              </a:xfrm>
            </p:grpSpPr>
            <p:cxnSp>
              <p:nvCxnSpPr>
                <p:cNvPr id="27143" name="AutoShape 10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44" name="Group 103"/>
                <p:cNvGrpSpPr>
                  <a:grpSpLocks/>
                </p:cNvGrpSpPr>
                <p:nvPr/>
              </p:nvGrpSpPr>
              <p:grpSpPr bwMode="auto">
                <a:xfrm>
                  <a:off x="6706" y="3052"/>
                  <a:ext cx="1386" cy="1773"/>
                  <a:chOff x="6706" y="3052"/>
                  <a:chExt cx="1386" cy="1773"/>
                </a:xfrm>
              </p:grpSpPr>
              <p:cxnSp>
                <p:nvCxnSpPr>
                  <p:cNvPr id="27145" name="AutoShape 10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46" name="AutoShape 10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47" name="AutoShape 10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48" name="Oval 10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15" name="Group 95"/>
              <p:cNvGrpSpPr>
                <a:grpSpLocks/>
              </p:cNvGrpSpPr>
              <p:nvPr/>
            </p:nvGrpSpPr>
            <p:grpSpPr bwMode="auto">
              <a:xfrm>
                <a:off x="4178" y="5958"/>
                <a:ext cx="601" cy="666"/>
                <a:chOff x="6706" y="3052"/>
                <a:chExt cx="1386" cy="1773"/>
              </a:xfrm>
            </p:grpSpPr>
            <p:cxnSp>
              <p:nvCxnSpPr>
                <p:cNvPr id="27137" name="AutoShape 10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38" name="Group 96"/>
                <p:cNvGrpSpPr>
                  <a:grpSpLocks/>
                </p:cNvGrpSpPr>
                <p:nvPr/>
              </p:nvGrpSpPr>
              <p:grpSpPr bwMode="auto">
                <a:xfrm>
                  <a:off x="6706" y="3052"/>
                  <a:ext cx="1386" cy="1773"/>
                  <a:chOff x="6706" y="3052"/>
                  <a:chExt cx="1386" cy="1773"/>
                </a:xfrm>
              </p:grpSpPr>
              <p:cxnSp>
                <p:nvCxnSpPr>
                  <p:cNvPr id="27139" name="AutoShape 10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40" name="AutoShape 9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41" name="AutoShape 9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42" name="Oval 9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16" name="Group 88"/>
              <p:cNvGrpSpPr>
                <a:grpSpLocks/>
              </p:cNvGrpSpPr>
              <p:nvPr/>
            </p:nvGrpSpPr>
            <p:grpSpPr bwMode="auto">
              <a:xfrm>
                <a:off x="4661" y="5949"/>
                <a:ext cx="601" cy="666"/>
                <a:chOff x="6706" y="3052"/>
                <a:chExt cx="1386" cy="1773"/>
              </a:xfrm>
            </p:grpSpPr>
            <p:cxnSp>
              <p:nvCxnSpPr>
                <p:cNvPr id="27131" name="AutoShape 9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32" name="Group 89"/>
                <p:cNvGrpSpPr>
                  <a:grpSpLocks/>
                </p:cNvGrpSpPr>
                <p:nvPr/>
              </p:nvGrpSpPr>
              <p:grpSpPr bwMode="auto">
                <a:xfrm>
                  <a:off x="6706" y="3052"/>
                  <a:ext cx="1386" cy="1773"/>
                  <a:chOff x="6706" y="3052"/>
                  <a:chExt cx="1386" cy="1773"/>
                </a:xfrm>
              </p:grpSpPr>
              <p:cxnSp>
                <p:nvCxnSpPr>
                  <p:cNvPr id="27133" name="AutoShape 9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34" name="AutoShape 9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35" name="AutoShape 9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36" name="Oval 9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17" name="Group 81"/>
              <p:cNvGrpSpPr>
                <a:grpSpLocks/>
              </p:cNvGrpSpPr>
              <p:nvPr/>
            </p:nvGrpSpPr>
            <p:grpSpPr bwMode="auto">
              <a:xfrm>
                <a:off x="5138" y="5982"/>
                <a:ext cx="601" cy="666"/>
                <a:chOff x="6706" y="3052"/>
                <a:chExt cx="1386" cy="1773"/>
              </a:xfrm>
            </p:grpSpPr>
            <p:cxnSp>
              <p:nvCxnSpPr>
                <p:cNvPr id="27125" name="AutoShape 8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26" name="Group 82"/>
                <p:cNvGrpSpPr>
                  <a:grpSpLocks/>
                </p:cNvGrpSpPr>
                <p:nvPr/>
              </p:nvGrpSpPr>
              <p:grpSpPr bwMode="auto">
                <a:xfrm>
                  <a:off x="6706" y="3052"/>
                  <a:ext cx="1386" cy="1773"/>
                  <a:chOff x="6706" y="3052"/>
                  <a:chExt cx="1386" cy="1773"/>
                </a:xfrm>
              </p:grpSpPr>
              <p:cxnSp>
                <p:nvCxnSpPr>
                  <p:cNvPr id="27127" name="AutoShape 8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28" name="AutoShape 8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29" name="AutoShape 8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30" name="Oval 8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118" name="Group 74"/>
              <p:cNvGrpSpPr>
                <a:grpSpLocks/>
              </p:cNvGrpSpPr>
              <p:nvPr/>
            </p:nvGrpSpPr>
            <p:grpSpPr bwMode="auto">
              <a:xfrm>
                <a:off x="5613" y="5982"/>
                <a:ext cx="601" cy="666"/>
                <a:chOff x="6706" y="3052"/>
                <a:chExt cx="1386" cy="1773"/>
              </a:xfrm>
            </p:grpSpPr>
            <p:cxnSp>
              <p:nvCxnSpPr>
                <p:cNvPr id="27119" name="AutoShape 8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20" name="Group 75"/>
                <p:cNvGrpSpPr>
                  <a:grpSpLocks/>
                </p:cNvGrpSpPr>
                <p:nvPr/>
              </p:nvGrpSpPr>
              <p:grpSpPr bwMode="auto">
                <a:xfrm>
                  <a:off x="6706" y="3052"/>
                  <a:ext cx="1386" cy="1773"/>
                  <a:chOff x="6706" y="3052"/>
                  <a:chExt cx="1386" cy="1773"/>
                </a:xfrm>
              </p:grpSpPr>
              <p:cxnSp>
                <p:nvCxnSpPr>
                  <p:cNvPr id="27121" name="AutoShape 7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22" name="AutoShape 7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23" name="AutoShape 7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24" name="Oval 7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7038" name="Group 2"/>
            <p:cNvGrpSpPr>
              <a:grpSpLocks/>
            </p:cNvGrpSpPr>
            <p:nvPr/>
          </p:nvGrpSpPr>
          <p:grpSpPr bwMode="auto">
            <a:xfrm>
              <a:off x="5887" y="5812"/>
              <a:ext cx="4886" cy="701"/>
              <a:chOff x="1328" y="5949"/>
              <a:chExt cx="4886" cy="701"/>
            </a:xfrm>
          </p:grpSpPr>
          <p:grpSp>
            <p:nvGrpSpPr>
              <p:cNvPr id="27039" name="Group 66"/>
              <p:cNvGrpSpPr>
                <a:grpSpLocks/>
              </p:cNvGrpSpPr>
              <p:nvPr/>
            </p:nvGrpSpPr>
            <p:grpSpPr bwMode="auto">
              <a:xfrm>
                <a:off x="1328" y="5982"/>
                <a:ext cx="601" cy="666"/>
                <a:chOff x="6706" y="3052"/>
                <a:chExt cx="1386" cy="1773"/>
              </a:xfrm>
            </p:grpSpPr>
            <p:cxnSp>
              <p:nvCxnSpPr>
                <p:cNvPr id="27103" name="AutoShape 7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104" name="Group 67"/>
                <p:cNvGrpSpPr>
                  <a:grpSpLocks/>
                </p:cNvGrpSpPr>
                <p:nvPr/>
              </p:nvGrpSpPr>
              <p:grpSpPr bwMode="auto">
                <a:xfrm>
                  <a:off x="6706" y="3052"/>
                  <a:ext cx="1386" cy="1773"/>
                  <a:chOff x="6706" y="3052"/>
                  <a:chExt cx="1386" cy="1773"/>
                </a:xfrm>
              </p:grpSpPr>
              <p:cxnSp>
                <p:nvCxnSpPr>
                  <p:cNvPr id="27105" name="AutoShape 7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06" name="AutoShape 7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07" name="AutoShape 6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08" name="Oval 6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040" name="Group 59"/>
              <p:cNvGrpSpPr>
                <a:grpSpLocks/>
              </p:cNvGrpSpPr>
              <p:nvPr/>
            </p:nvGrpSpPr>
            <p:grpSpPr bwMode="auto">
              <a:xfrm>
                <a:off x="1808" y="5982"/>
                <a:ext cx="601" cy="666"/>
                <a:chOff x="6706" y="3052"/>
                <a:chExt cx="1386" cy="1773"/>
              </a:xfrm>
            </p:grpSpPr>
            <p:cxnSp>
              <p:nvCxnSpPr>
                <p:cNvPr id="27097" name="AutoShape 6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98" name="Group 60"/>
                <p:cNvGrpSpPr>
                  <a:grpSpLocks/>
                </p:cNvGrpSpPr>
                <p:nvPr/>
              </p:nvGrpSpPr>
              <p:grpSpPr bwMode="auto">
                <a:xfrm>
                  <a:off x="6706" y="3052"/>
                  <a:ext cx="1386" cy="1773"/>
                  <a:chOff x="6706" y="3052"/>
                  <a:chExt cx="1386" cy="1773"/>
                </a:xfrm>
              </p:grpSpPr>
              <p:cxnSp>
                <p:nvCxnSpPr>
                  <p:cNvPr id="27099" name="AutoShape 6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100" name="AutoShape 6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101" name="AutoShape 6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102" name="Oval 6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041" name="Group 52"/>
              <p:cNvGrpSpPr>
                <a:grpSpLocks/>
              </p:cNvGrpSpPr>
              <p:nvPr/>
            </p:nvGrpSpPr>
            <p:grpSpPr bwMode="auto">
              <a:xfrm>
                <a:off x="2282" y="5982"/>
                <a:ext cx="601" cy="666"/>
                <a:chOff x="6706" y="3052"/>
                <a:chExt cx="1386" cy="1773"/>
              </a:xfrm>
            </p:grpSpPr>
            <p:cxnSp>
              <p:nvCxnSpPr>
                <p:cNvPr id="27091" name="AutoShape 5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92" name="Group 53"/>
                <p:cNvGrpSpPr>
                  <a:grpSpLocks/>
                </p:cNvGrpSpPr>
                <p:nvPr/>
              </p:nvGrpSpPr>
              <p:grpSpPr bwMode="auto">
                <a:xfrm>
                  <a:off x="6706" y="3052"/>
                  <a:ext cx="1386" cy="1773"/>
                  <a:chOff x="6706" y="3052"/>
                  <a:chExt cx="1386" cy="1773"/>
                </a:xfrm>
              </p:grpSpPr>
              <p:cxnSp>
                <p:nvCxnSpPr>
                  <p:cNvPr id="27093" name="AutoShape 5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94" name="AutoShape 5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95" name="AutoShape 5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96" name="Oval 5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042" name="Group 45"/>
              <p:cNvGrpSpPr>
                <a:grpSpLocks/>
              </p:cNvGrpSpPr>
              <p:nvPr/>
            </p:nvGrpSpPr>
            <p:grpSpPr bwMode="auto">
              <a:xfrm>
                <a:off x="2756" y="5984"/>
                <a:ext cx="601" cy="666"/>
                <a:chOff x="6706" y="3052"/>
                <a:chExt cx="1386" cy="1773"/>
              </a:xfrm>
            </p:grpSpPr>
            <p:cxnSp>
              <p:nvCxnSpPr>
                <p:cNvPr id="27085" name="AutoShape 5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86" name="Group 46"/>
                <p:cNvGrpSpPr>
                  <a:grpSpLocks/>
                </p:cNvGrpSpPr>
                <p:nvPr/>
              </p:nvGrpSpPr>
              <p:grpSpPr bwMode="auto">
                <a:xfrm>
                  <a:off x="6706" y="3052"/>
                  <a:ext cx="1386" cy="1773"/>
                  <a:chOff x="6706" y="3052"/>
                  <a:chExt cx="1386" cy="1773"/>
                </a:xfrm>
              </p:grpSpPr>
              <p:cxnSp>
                <p:nvCxnSpPr>
                  <p:cNvPr id="27087" name="AutoShape 5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88" name="AutoShape 4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89" name="AutoShape 4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90" name="Oval 4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043" name="Group 38"/>
              <p:cNvGrpSpPr>
                <a:grpSpLocks/>
              </p:cNvGrpSpPr>
              <p:nvPr/>
            </p:nvGrpSpPr>
            <p:grpSpPr bwMode="auto">
              <a:xfrm>
                <a:off x="3252" y="5964"/>
                <a:ext cx="601" cy="666"/>
                <a:chOff x="6706" y="3052"/>
                <a:chExt cx="1386" cy="1773"/>
              </a:xfrm>
            </p:grpSpPr>
            <p:cxnSp>
              <p:nvCxnSpPr>
                <p:cNvPr id="27079" name="AutoShape 4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80" name="Group 39"/>
                <p:cNvGrpSpPr>
                  <a:grpSpLocks/>
                </p:cNvGrpSpPr>
                <p:nvPr/>
              </p:nvGrpSpPr>
              <p:grpSpPr bwMode="auto">
                <a:xfrm>
                  <a:off x="6706" y="3052"/>
                  <a:ext cx="1386" cy="1773"/>
                  <a:chOff x="6706" y="3052"/>
                  <a:chExt cx="1386" cy="1773"/>
                </a:xfrm>
              </p:grpSpPr>
              <p:cxnSp>
                <p:nvCxnSpPr>
                  <p:cNvPr id="27081" name="AutoShape 4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82" name="AutoShape 4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83" name="AutoShape 4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84" name="Oval 4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044" name="Group 31"/>
              <p:cNvGrpSpPr>
                <a:grpSpLocks/>
              </p:cNvGrpSpPr>
              <p:nvPr/>
            </p:nvGrpSpPr>
            <p:grpSpPr bwMode="auto">
              <a:xfrm>
                <a:off x="3715" y="5966"/>
                <a:ext cx="601" cy="666"/>
                <a:chOff x="6706" y="3052"/>
                <a:chExt cx="1386" cy="1773"/>
              </a:xfrm>
            </p:grpSpPr>
            <p:cxnSp>
              <p:nvCxnSpPr>
                <p:cNvPr id="27073" name="AutoShape 3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74" name="Group 32"/>
                <p:cNvGrpSpPr>
                  <a:grpSpLocks/>
                </p:cNvGrpSpPr>
                <p:nvPr/>
              </p:nvGrpSpPr>
              <p:grpSpPr bwMode="auto">
                <a:xfrm>
                  <a:off x="6706" y="3052"/>
                  <a:ext cx="1386" cy="1773"/>
                  <a:chOff x="6706" y="3052"/>
                  <a:chExt cx="1386" cy="1773"/>
                </a:xfrm>
              </p:grpSpPr>
              <p:cxnSp>
                <p:nvCxnSpPr>
                  <p:cNvPr id="27075" name="AutoShape 3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76" name="AutoShape 3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77" name="AutoShape 3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78" name="Oval 3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045" name="Group 24"/>
              <p:cNvGrpSpPr>
                <a:grpSpLocks/>
              </p:cNvGrpSpPr>
              <p:nvPr/>
            </p:nvGrpSpPr>
            <p:grpSpPr bwMode="auto">
              <a:xfrm>
                <a:off x="4178" y="5958"/>
                <a:ext cx="601" cy="666"/>
                <a:chOff x="6706" y="3052"/>
                <a:chExt cx="1386" cy="1773"/>
              </a:xfrm>
            </p:grpSpPr>
            <p:cxnSp>
              <p:nvCxnSpPr>
                <p:cNvPr id="27067" name="AutoShape 3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68" name="Group 25"/>
                <p:cNvGrpSpPr>
                  <a:grpSpLocks/>
                </p:cNvGrpSpPr>
                <p:nvPr/>
              </p:nvGrpSpPr>
              <p:grpSpPr bwMode="auto">
                <a:xfrm>
                  <a:off x="6706" y="3052"/>
                  <a:ext cx="1386" cy="1773"/>
                  <a:chOff x="6706" y="3052"/>
                  <a:chExt cx="1386" cy="1773"/>
                </a:xfrm>
              </p:grpSpPr>
              <p:cxnSp>
                <p:nvCxnSpPr>
                  <p:cNvPr id="27069" name="AutoShape 2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70" name="AutoShape 2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71" name="AutoShape 2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72" name="Oval 2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046" name="Group 17"/>
              <p:cNvGrpSpPr>
                <a:grpSpLocks/>
              </p:cNvGrpSpPr>
              <p:nvPr/>
            </p:nvGrpSpPr>
            <p:grpSpPr bwMode="auto">
              <a:xfrm>
                <a:off x="4661" y="5949"/>
                <a:ext cx="601" cy="666"/>
                <a:chOff x="6706" y="3052"/>
                <a:chExt cx="1386" cy="1773"/>
              </a:xfrm>
            </p:grpSpPr>
            <p:cxnSp>
              <p:nvCxnSpPr>
                <p:cNvPr id="27061" name="AutoShape 2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62" name="Group 18"/>
                <p:cNvGrpSpPr>
                  <a:grpSpLocks/>
                </p:cNvGrpSpPr>
                <p:nvPr/>
              </p:nvGrpSpPr>
              <p:grpSpPr bwMode="auto">
                <a:xfrm>
                  <a:off x="6706" y="3052"/>
                  <a:ext cx="1386" cy="1773"/>
                  <a:chOff x="6706" y="3052"/>
                  <a:chExt cx="1386" cy="1773"/>
                </a:xfrm>
              </p:grpSpPr>
              <p:cxnSp>
                <p:nvCxnSpPr>
                  <p:cNvPr id="27063" name="AutoShape 2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64" name="AutoShape 2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65" name="AutoShape 2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66" name="Oval 1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047" name="Group 10"/>
              <p:cNvGrpSpPr>
                <a:grpSpLocks/>
              </p:cNvGrpSpPr>
              <p:nvPr/>
            </p:nvGrpSpPr>
            <p:grpSpPr bwMode="auto">
              <a:xfrm>
                <a:off x="5138" y="5982"/>
                <a:ext cx="601" cy="666"/>
                <a:chOff x="6706" y="3052"/>
                <a:chExt cx="1386" cy="1773"/>
              </a:xfrm>
            </p:grpSpPr>
            <p:cxnSp>
              <p:nvCxnSpPr>
                <p:cNvPr id="27055" name="AutoShape 1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56" name="Group 11"/>
                <p:cNvGrpSpPr>
                  <a:grpSpLocks/>
                </p:cNvGrpSpPr>
                <p:nvPr/>
              </p:nvGrpSpPr>
              <p:grpSpPr bwMode="auto">
                <a:xfrm>
                  <a:off x="6706" y="3052"/>
                  <a:ext cx="1386" cy="1773"/>
                  <a:chOff x="6706" y="3052"/>
                  <a:chExt cx="1386" cy="1773"/>
                </a:xfrm>
              </p:grpSpPr>
              <p:cxnSp>
                <p:nvCxnSpPr>
                  <p:cNvPr id="27057" name="AutoShape 1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58" name="AutoShape 1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59" name="AutoShape 1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60" name="Oval 1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7048" name="Group 3"/>
              <p:cNvGrpSpPr>
                <a:grpSpLocks/>
              </p:cNvGrpSpPr>
              <p:nvPr/>
            </p:nvGrpSpPr>
            <p:grpSpPr bwMode="auto">
              <a:xfrm>
                <a:off x="5613" y="5982"/>
                <a:ext cx="601" cy="666"/>
                <a:chOff x="6706" y="3052"/>
                <a:chExt cx="1386" cy="1773"/>
              </a:xfrm>
            </p:grpSpPr>
            <p:cxnSp>
              <p:nvCxnSpPr>
                <p:cNvPr id="27049" name="AutoShape 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50" name="Group 4"/>
                <p:cNvGrpSpPr>
                  <a:grpSpLocks/>
                </p:cNvGrpSpPr>
                <p:nvPr/>
              </p:nvGrpSpPr>
              <p:grpSpPr bwMode="auto">
                <a:xfrm>
                  <a:off x="6706" y="3052"/>
                  <a:ext cx="1386" cy="1773"/>
                  <a:chOff x="6706" y="3052"/>
                  <a:chExt cx="1386" cy="1773"/>
                </a:xfrm>
              </p:grpSpPr>
              <p:cxnSp>
                <p:nvCxnSpPr>
                  <p:cNvPr id="27051" name="AutoShape 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52" name="AutoShape 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53" name="AutoShape 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54" name="Oval 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sp>
        <p:nvSpPr>
          <p:cNvPr id="25604" name="Rectangle 142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grpSp>
        <p:nvGrpSpPr>
          <p:cNvPr id="25605" name="Group 713"/>
          <p:cNvGrpSpPr>
            <a:grpSpLocks/>
          </p:cNvGrpSpPr>
          <p:nvPr/>
        </p:nvGrpSpPr>
        <p:grpSpPr bwMode="auto">
          <a:xfrm>
            <a:off x="5562600" y="2971800"/>
            <a:ext cx="2814638" cy="1662113"/>
            <a:chOff x="940" y="3111"/>
            <a:chExt cx="9833" cy="3457"/>
          </a:xfrm>
        </p:grpSpPr>
        <p:grpSp>
          <p:nvGrpSpPr>
            <p:cNvPr id="26319" name="Group 1353"/>
            <p:cNvGrpSpPr>
              <a:grpSpLocks/>
            </p:cNvGrpSpPr>
            <p:nvPr/>
          </p:nvGrpSpPr>
          <p:grpSpPr bwMode="auto">
            <a:xfrm>
              <a:off x="5792" y="3151"/>
              <a:ext cx="4886" cy="701"/>
              <a:chOff x="1328" y="5949"/>
              <a:chExt cx="4886" cy="701"/>
            </a:xfrm>
          </p:grpSpPr>
          <p:grpSp>
            <p:nvGrpSpPr>
              <p:cNvPr id="26959" name="Group 1417"/>
              <p:cNvGrpSpPr>
                <a:grpSpLocks/>
              </p:cNvGrpSpPr>
              <p:nvPr/>
            </p:nvGrpSpPr>
            <p:grpSpPr bwMode="auto">
              <a:xfrm>
                <a:off x="1328" y="5982"/>
                <a:ext cx="601" cy="666"/>
                <a:chOff x="6706" y="3052"/>
                <a:chExt cx="1386" cy="1773"/>
              </a:xfrm>
            </p:grpSpPr>
            <p:cxnSp>
              <p:nvCxnSpPr>
                <p:cNvPr id="27023" name="AutoShape 142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24" name="Group 1418"/>
                <p:cNvGrpSpPr>
                  <a:grpSpLocks/>
                </p:cNvGrpSpPr>
                <p:nvPr/>
              </p:nvGrpSpPr>
              <p:grpSpPr bwMode="auto">
                <a:xfrm>
                  <a:off x="6706" y="3052"/>
                  <a:ext cx="1386" cy="1773"/>
                  <a:chOff x="6706" y="3052"/>
                  <a:chExt cx="1386" cy="1773"/>
                </a:xfrm>
              </p:grpSpPr>
              <p:cxnSp>
                <p:nvCxnSpPr>
                  <p:cNvPr id="27025" name="AutoShape 142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26" name="AutoShape 142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27" name="AutoShape 142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28" name="Oval 141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960" name="Group 1410"/>
              <p:cNvGrpSpPr>
                <a:grpSpLocks/>
              </p:cNvGrpSpPr>
              <p:nvPr/>
            </p:nvGrpSpPr>
            <p:grpSpPr bwMode="auto">
              <a:xfrm>
                <a:off x="1808" y="5982"/>
                <a:ext cx="601" cy="666"/>
                <a:chOff x="6706" y="3052"/>
                <a:chExt cx="1386" cy="1773"/>
              </a:xfrm>
            </p:grpSpPr>
            <p:cxnSp>
              <p:nvCxnSpPr>
                <p:cNvPr id="27017" name="AutoShape 141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18" name="Group 1411"/>
                <p:cNvGrpSpPr>
                  <a:grpSpLocks/>
                </p:cNvGrpSpPr>
                <p:nvPr/>
              </p:nvGrpSpPr>
              <p:grpSpPr bwMode="auto">
                <a:xfrm>
                  <a:off x="6706" y="3052"/>
                  <a:ext cx="1386" cy="1773"/>
                  <a:chOff x="6706" y="3052"/>
                  <a:chExt cx="1386" cy="1773"/>
                </a:xfrm>
              </p:grpSpPr>
              <p:cxnSp>
                <p:nvCxnSpPr>
                  <p:cNvPr id="27019" name="AutoShape 141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20" name="AutoShape 141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21" name="AutoShape 141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22" name="Oval 141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961" name="Group 1403"/>
              <p:cNvGrpSpPr>
                <a:grpSpLocks/>
              </p:cNvGrpSpPr>
              <p:nvPr/>
            </p:nvGrpSpPr>
            <p:grpSpPr bwMode="auto">
              <a:xfrm>
                <a:off x="2282" y="5982"/>
                <a:ext cx="601" cy="666"/>
                <a:chOff x="6706" y="3052"/>
                <a:chExt cx="1386" cy="1773"/>
              </a:xfrm>
            </p:grpSpPr>
            <p:cxnSp>
              <p:nvCxnSpPr>
                <p:cNvPr id="27011" name="AutoShape 140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12" name="Group 1404"/>
                <p:cNvGrpSpPr>
                  <a:grpSpLocks/>
                </p:cNvGrpSpPr>
                <p:nvPr/>
              </p:nvGrpSpPr>
              <p:grpSpPr bwMode="auto">
                <a:xfrm>
                  <a:off x="6706" y="3052"/>
                  <a:ext cx="1386" cy="1773"/>
                  <a:chOff x="6706" y="3052"/>
                  <a:chExt cx="1386" cy="1773"/>
                </a:xfrm>
              </p:grpSpPr>
              <p:cxnSp>
                <p:nvCxnSpPr>
                  <p:cNvPr id="27013" name="AutoShape 140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14" name="AutoShape 140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15" name="AutoShape 140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16" name="Oval 140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962" name="Group 1396"/>
              <p:cNvGrpSpPr>
                <a:grpSpLocks/>
              </p:cNvGrpSpPr>
              <p:nvPr/>
            </p:nvGrpSpPr>
            <p:grpSpPr bwMode="auto">
              <a:xfrm>
                <a:off x="2756" y="5984"/>
                <a:ext cx="601" cy="666"/>
                <a:chOff x="6706" y="3052"/>
                <a:chExt cx="1386" cy="1773"/>
              </a:xfrm>
            </p:grpSpPr>
            <p:cxnSp>
              <p:nvCxnSpPr>
                <p:cNvPr id="27005" name="AutoShape 140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06" name="Group 1397"/>
                <p:cNvGrpSpPr>
                  <a:grpSpLocks/>
                </p:cNvGrpSpPr>
                <p:nvPr/>
              </p:nvGrpSpPr>
              <p:grpSpPr bwMode="auto">
                <a:xfrm>
                  <a:off x="6706" y="3052"/>
                  <a:ext cx="1386" cy="1773"/>
                  <a:chOff x="6706" y="3052"/>
                  <a:chExt cx="1386" cy="1773"/>
                </a:xfrm>
              </p:grpSpPr>
              <p:cxnSp>
                <p:nvCxnSpPr>
                  <p:cNvPr id="27007" name="AutoShape 140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08" name="AutoShape 140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09" name="AutoShape 139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10" name="Oval 139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963" name="Group 1389"/>
              <p:cNvGrpSpPr>
                <a:grpSpLocks/>
              </p:cNvGrpSpPr>
              <p:nvPr/>
            </p:nvGrpSpPr>
            <p:grpSpPr bwMode="auto">
              <a:xfrm>
                <a:off x="3252" y="5964"/>
                <a:ext cx="601" cy="666"/>
                <a:chOff x="6706" y="3052"/>
                <a:chExt cx="1386" cy="1773"/>
              </a:xfrm>
            </p:grpSpPr>
            <p:cxnSp>
              <p:nvCxnSpPr>
                <p:cNvPr id="26999" name="AutoShape 139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7000" name="Group 1390"/>
                <p:cNvGrpSpPr>
                  <a:grpSpLocks/>
                </p:cNvGrpSpPr>
                <p:nvPr/>
              </p:nvGrpSpPr>
              <p:grpSpPr bwMode="auto">
                <a:xfrm>
                  <a:off x="6706" y="3052"/>
                  <a:ext cx="1386" cy="1773"/>
                  <a:chOff x="6706" y="3052"/>
                  <a:chExt cx="1386" cy="1773"/>
                </a:xfrm>
              </p:grpSpPr>
              <p:cxnSp>
                <p:nvCxnSpPr>
                  <p:cNvPr id="27001" name="AutoShape 139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7002" name="AutoShape 139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7003" name="AutoShape 139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7004" name="Oval 139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964" name="Group 1382"/>
              <p:cNvGrpSpPr>
                <a:grpSpLocks/>
              </p:cNvGrpSpPr>
              <p:nvPr/>
            </p:nvGrpSpPr>
            <p:grpSpPr bwMode="auto">
              <a:xfrm>
                <a:off x="3715" y="5966"/>
                <a:ext cx="601" cy="666"/>
                <a:chOff x="6706" y="3052"/>
                <a:chExt cx="1386" cy="1773"/>
              </a:xfrm>
            </p:grpSpPr>
            <p:cxnSp>
              <p:nvCxnSpPr>
                <p:cNvPr id="26993" name="AutoShape 138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94" name="Group 1383"/>
                <p:cNvGrpSpPr>
                  <a:grpSpLocks/>
                </p:cNvGrpSpPr>
                <p:nvPr/>
              </p:nvGrpSpPr>
              <p:grpSpPr bwMode="auto">
                <a:xfrm>
                  <a:off x="6706" y="3052"/>
                  <a:ext cx="1386" cy="1773"/>
                  <a:chOff x="6706" y="3052"/>
                  <a:chExt cx="1386" cy="1773"/>
                </a:xfrm>
              </p:grpSpPr>
              <p:cxnSp>
                <p:nvCxnSpPr>
                  <p:cNvPr id="26995" name="AutoShape 138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96" name="AutoShape 138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97" name="AutoShape 138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98" name="Oval 138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965" name="Group 1375"/>
              <p:cNvGrpSpPr>
                <a:grpSpLocks/>
              </p:cNvGrpSpPr>
              <p:nvPr/>
            </p:nvGrpSpPr>
            <p:grpSpPr bwMode="auto">
              <a:xfrm>
                <a:off x="4178" y="5958"/>
                <a:ext cx="601" cy="666"/>
                <a:chOff x="6706" y="3052"/>
                <a:chExt cx="1386" cy="1773"/>
              </a:xfrm>
            </p:grpSpPr>
            <p:cxnSp>
              <p:nvCxnSpPr>
                <p:cNvPr id="26987" name="AutoShape 138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88" name="Group 1376"/>
                <p:cNvGrpSpPr>
                  <a:grpSpLocks/>
                </p:cNvGrpSpPr>
                <p:nvPr/>
              </p:nvGrpSpPr>
              <p:grpSpPr bwMode="auto">
                <a:xfrm>
                  <a:off x="6706" y="3052"/>
                  <a:ext cx="1386" cy="1773"/>
                  <a:chOff x="6706" y="3052"/>
                  <a:chExt cx="1386" cy="1773"/>
                </a:xfrm>
              </p:grpSpPr>
              <p:cxnSp>
                <p:nvCxnSpPr>
                  <p:cNvPr id="26989" name="AutoShape 138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90" name="AutoShape 137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91" name="AutoShape 137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92" name="Oval 137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966" name="Group 1368"/>
              <p:cNvGrpSpPr>
                <a:grpSpLocks/>
              </p:cNvGrpSpPr>
              <p:nvPr/>
            </p:nvGrpSpPr>
            <p:grpSpPr bwMode="auto">
              <a:xfrm>
                <a:off x="4661" y="5949"/>
                <a:ext cx="601" cy="666"/>
                <a:chOff x="6706" y="3052"/>
                <a:chExt cx="1386" cy="1773"/>
              </a:xfrm>
            </p:grpSpPr>
            <p:cxnSp>
              <p:nvCxnSpPr>
                <p:cNvPr id="26981" name="AutoShape 137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82" name="Group 1369"/>
                <p:cNvGrpSpPr>
                  <a:grpSpLocks/>
                </p:cNvGrpSpPr>
                <p:nvPr/>
              </p:nvGrpSpPr>
              <p:grpSpPr bwMode="auto">
                <a:xfrm>
                  <a:off x="6706" y="3052"/>
                  <a:ext cx="1386" cy="1773"/>
                  <a:chOff x="6706" y="3052"/>
                  <a:chExt cx="1386" cy="1773"/>
                </a:xfrm>
              </p:grpSpPr>
              <p:cxnSp>
                <p:nvCxnSpPr>
                  <p:cNvPr id="26983" name="AutoShape 137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84" name="AutoShape 137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85" name="AutoShape 137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86" name="Oval 137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967" name="Group 1361"/>
              <p:cNvGrpSpPr>
                <a:grpSpLocks/>
              </p:cNvGrpSpPr>
              <p:nvPr/>
            </p:nvGrpSpPr>
            <p:grpSpPr bwMode="auto">
              <a:xfrm>
                <a:off x="5138" y="5982"/>
                <a:ext cx="601" cy="666"/>
                <a:chOff x="6706" y="3052"/>
                <a:chExt cx="1386" cy="1773"/>
              </a:xfrm>
            </p:grpSpPr>
            <p:cxnSp>
              <p:nvCxnSpPr>
                <p:cNvPr id="26975" name="AutoShape 136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76" name="Group 1362"/>
                <p:cNvGrpSpPr>
                  <a:grpSpLocks/>
                </p:cNvGrpSpPr>
                <p:nvPr/>
              </p:nvGrpSpPr>
              <p:grpSpPr bwMode="auto">
                <a:xfrm>
                  <a:off x="6706" y="3052"/>
                  <a:ext cx="1386" cy="1773"/>
                  <a:chOff x="6706" y="3052"/>
                  <a:chExt cx="1386" cy="1773"/>
                </a:xfrm>
              </p:grpSpPr>
              <p:cxnSp>
                <p:nvCxnSpPr>
                  <p:cNvPr id="26977" name="AutoShape 136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78" name="AutoShape 136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79" name="AutoShape 136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80" name="Oval 136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968" name="Group 1354"/>
              <p:cNvGrpSpPr>
                <a:grpSpLocks/>
              </p:cNvGrpSpPr>
              <p:nvPr/>
            </p:nvGrpSpPr>
            <p:grpSpPr bwMode="auto">
              <a:xfrm>
                <a:off x="5613" y="5982"/>
                <a:ext cx="601" cy="666"/>
                <a:chOff x="6706" y="3052"/>
                <a:chExt cx="1386" cy="1773"/>
              </a:xfrm>
            </p:grpSpPr>
            <p:cxnSp>
              <p:nvCxnSpPr>
                <p:cNvPr id="26969" name="AutoShape 136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70" name="Group 1355"/>
                <p:cNvGrpSpPr>
                  <a:grpSpLocks/>
                </p:cNvGrpSpPr>
                <p:nvPr/>
              </p:nvGrpSpPr>
              <p:grpSpPr bwMode="auto">
                <a:xfrm>
                  <a:off x="6706" y="3052"/>
                  <a:ext cx="1386" cy="1773"/>
                  <a:chOff x="6706" y="3052"/>
                  <a:chExt cx="1386" cy="1773"/>
                </a:xfrm>
              </p:grpSpPr>
              <p:cxnSp>
                <p:nvCxnSpPr>
                  <p:cNvPr id="26971" name="AutoShape 135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72" name="AutoShape 135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73" name="AutoShape 135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74" name="Oval 135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6320" name="Group 1282"/>
            <p:cNvGrpSpPr>
              <a:grpSpLocks/>
            </p:cNvGrpSpPr>
            <p:nvPr/>
          </p:nvGrpSpPr>
          <p:grpSpPr bwMode="auto">
            <a:xfrm>
              <a:off x="940" y="3111"/>
              <a:ext cx="4886" cy="701"/>
              <a:chOff x="1328" y="5949"/>
              <a:chExt cx="4886" cy="701"/>
            </a:xfrm>
          </p:grpSpPr>
          <p:grpSp>
            <p:nvGrpSpPr>
              <p:cNvPr id="26889" name="Group 1346"/>
              <p:cNvGrpSpPr>
                <a:grpSpLocks/>
              </p:cNvGrpSpPr>
              <p:nvPr/>
            </p:nvGrpSpPr>
            <p:grpSpPr bwMode="auto">
              <a:xfrm>
                <a:off x="1328" y="5982"/>
                <a:ext cx="601" cy="666"/>
                <a:chOff x="6706" y="3052"/>
                <a:chExt cx="1386" cy="1773"/>
              </a:xfrm>
            </p:grpSpPr>
            <p:cxnSp>
              <p:nvCxnSpPr>
                <p:cNvPr id="26953" name="AutoShape 135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54" name="Group 1347"/>
                <p:cNvGrpSpPr>
                  <a:grpSpLocks/>
                </p:cNvGrpSpPr>
                <p:nvPr/>
              </p:nvGrpSpPr>
              <p:grpSpPr bwMode="auto">
                <a:xfrm>
                  <a:off x="6706" y="3052"/>
                  <a:ext cx="1386" cy="1773"/>
                  <a:chOff x="6706" y="3052"/>
                  <a:chExt cx="1386" cy="1773"/>
                </a:xfrm>
              </p:grpSpPr>
              <p:cxnSp>
                <p:nvCxnSpPr>
                  <p:cNvPr id="26955" name="AutoShape 135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56" name="AutoShape 135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57" name="AutoShape 134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58" name="Oval 134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90" name="Group 1339"/>
              <p:cNvGrpSpPr>
                <a:grpSpLocks/>
              </p:cNvGrpSpPr>
              <p:nvPr/>
            </p:nvGrpSpPr>
            <p:grpSpPr bwMode="auto">
              <a:xfrm>
                <a:off x="1808" y="5982"/>
                <a:ext cx="601" cy="666"/>
                <a:chOff x="6706" y="3052"/>
                <a:chExt cx="1386" cy="1773"/>
              </a:xfrm>
            </p:grpSpPr>
            <p:cxnSp>
              <p:nvCxnSpPr>
                <p:cNvPr id="26947" name="AutoShape 134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48" name="Group 1340"/>
                <p:cNvGrpSpPr>
                  <a:grpSpLocks/>
                </p:cNvGrpSpPr>
                <p:nvPr/>
              </p:nvGrpSpPr>
              <p:grpSpPr bwMode="auto">
                <a:xfrm>
                  <a:off x="6706" y="3052"/>
                  <a:ext cx="1386" cy="1773"/>
                  <a:chOff x="6706" y="3052"/>
                  <a:chExt cx="1386" cy="1773"/>
                </a:xfrm>
              </p:grpSpPr>
              <p:cxnSp>
                <p:nvCxnSpPr>
                  <p:cNvPr id="26949" name="AutoShape 134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50" name="AutoShape 134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51" name="AutoShape 134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52" name="Oval 134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91" name="Group 1332"/>
              <p:cNvGrpSpPr>
                <a:grpSpLocks/>
              </p:cNvGrpSpPr>
              <p:nvPr/>
            </p:nvGrpSpPr>
            <p:grpSpPr bwMode="auto">
              <a:xfrm>
                <a:off x="2282" y="5982"/>
                <a:ext cx="601" cy="666"/>
                <a:chOff x="6706" y="3052"/>
                <a:chExt cx="1386" cy="1773"/>
              </a:xfrm>
            </p:grpSpPr>
            <p:cxnSp>
              <p:nvCxnSpPr>
                <p:cNvPr id="26941" name="AutoShape 133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42" name="Group 1333"/>
                <p:cNvGrpSpPr>
                  <a:grpSpLocks/>
                </p:cNvGrpSpPr>
                <p:nvPr/>
              </p:nvGrpSpPr>
              <p:grpSpPr bwMode="auto">
                <a:xfrm>
                  <a:off x="6706" y="3052"/>
                  <a:ext cx="1386" cy="1773"/>
                  <a:chOff x="6706" y="3052"/>
                  <a:chExt cx="1386" cy="1773"/>
                </a:xfrm>
              </p:grpSpPr>
              <p:cxnSp>
                <p:nvCxnSpPr>
                  <p:cNvPr id="26943" name="AutoShape 133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44" name="AutoShape 133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45" name="AutoShape 133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46" name="Oval 133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92" name="Group 1325"/>
              <p:cNvGrpSpPr>
                <a:grpSpLocks/>
              </p:cNvGrpSpPr>
              <p:nvPr/>
            </p:nvGrpSpPr>
            <p:grpSpPr bwMode="auto">
              <a:xfrm>
                <a:off x="2756" y="5984"/>
                <a:ext cx="601" cy="666"/>
                <a:chOff x="6706" y="3052"/>
                <a:chExt cx="1386" cy="1773"/>
              </a:xfrm>
            </p:grpSpPr>
            <p:cxnSp>
              <p:nvCxnSpPr>
                <p:cNvPr id="26935" name="AutoShape 133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36" name="Group 1326"/>
                <p:cNvGrpSpPr>
                  <a:grpSpLocks/>
                </p:cNvGrpSpPr>
                <p:nvPr/>
              </p:nvGrpSpPr>
              <p:grpSpPr bwMode="auto">
                <a:xfrm>
                  <a:off x="6706" y="3052"/>
                  <a:ext cx="1386" cy="1773"/>
                  <a:chOff x="6706" y="3052"/>
                  <a:chExt cx="1386" cy="1773"/>
                </a:xfrm>
              </p:grpSpPr>
              <p:cxnSp>
                <p:nvCxnSpPr>
                  <p:cNvPr id="26937" name="AutoShape 133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38" name="AutoShape 132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39" name="AutoShape 132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40" name="Oval 132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93" name="Group 1318"/>
              <p:cNvGrpSpPr>
                <a:grpSpLocks/>
              </p:cNvGrpSpPr>
              <p:nvPr/>
            </p:nvGrpSpPr>
            <p:grpSpPr bwMode="auto">
              <a:xfrm>
                <a:off x="3252" y="5964"/>
                <a:ext cx="601" cy="666"/>
                <a:chOff x="6706" y="3052"/>
                <a:chExt cx="1386" cy="1773"/>
              </a:xfrm>
            </p:grpSpPr>
            <p:cxnSp>
              <p:nvCxnSpPr>
                <p:cNvPr id="26929" name="AutoShape 132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30" name="Group 1319"/>
                <p:cNvGrpSpPr>
                  <a:grpSpLocks/>
                </p:cNvGrpSpPr>
                <p:nvPr/>
              </p:nvGrpSpPr>
              <p:grpSpPr bwMode="auto">
                <a:xfrm>
                  <a:off x="6706" y="3052"/>
                  <a:ext cx="1386" cy="1773"/>
                  <a:chOff x="6706" y="3052"/>
                  <a:chExt cx="1386" cy="1773"/>
                </a:xfrm>
              </p:grpSpPr>
              <p:cxnSp>
                <p:nvCxnSpPr>
                  <p:cNvPr id="26931" name="AutoShape 132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32" name="AutoShape 132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33" name="AutoShape 132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34" name="Oval 132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94" name="Group 1311"/>
              <p:cNvGrpSpPr>
                <a:grpSpLocks/>
              </p:cNvGrpSpPr>
              <p:nvPr/>
            </p:nvGrpSpPr>
            <p:grpSpPr bwMode="auto">
              <a:xfrm>
                <a:off x="3715" y="5966"/>
                <a:ext cx="601" cy="666"/>
                <a:chOff x="6706" y="3052"/>
                <a:chExt cx="1386" cy="1773"/>
              </a:xfrm>
            </p:grpSpPr>
            <p:cxnSp>
              <p:nvCxnSpPr>
                <p:cNvPr id="26923" name="AutoShape 131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24" name="Group 1312"/>
                <p:cNvGrpSpPr>
                  <a:grpSpLocks/>
                </p:cNvGrpSpPr>
                <p:nvPr/>
              </p:nvGrpSpPr>
              <p:grpSpPr bwMode="auto">
                <a:xfrm>
                  <a:off x="6706" y="3052"/>
                  <a:ext cx="1386" cy="1773"/>
                  <a:chOff x="6706" y="3052"/>
                  <a:chExt cx="1386" cy="1773"/>
                </a:xfrm>
              </p:grpSpPr>
              <p:cxnSp>
                <p:nvCxnSpPr>
                  <p:cNvPr id="26925" name="AutoShape 131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26" name="AutoShape 131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27" name="AutoShape 131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28" name="Oval 131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95" name="Group 1304"/>
              <p:cNvGrpSpPr>
                <a:grpSpLocks/>
              </p:cNvGrpSpPr>
              <p:nvPr/>
            </p:nvGrpSpPr>
            <p:grpSpPr bwMode="auto">
              <a:xfrm>
                <a:off x="4178" y="5958"/>
                <a:ext cx="601" cy="666"/>
                <a:chOff x="6706" y="3052"/>
                <a:chExt cx="1386" cy="1773"/>
              </a:xfrm>
            </p:grpSpPr>
            <p:cxnSp>
              <p:nvCxnSpPr>
                <p:cNvPr id="26917" name="AutoShape 131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18" name="Group 1305"/>
                <p:cNvGrpSpPr>
                  <a:grpSpLocks/>
                </p:cNvGrpSpPr>
                <p:nvPr/>
              </p:nvGrpSpPr>
              <p:grpSpPr bwMode="auto">
                <a:xfrm>
                  <a:off x="6706" y="3052"/>
                  <a:ext cx="1386" cy="1773"/>
                  <a:chOff x="6706" y="3052"/>
                  <a:chExt cx="1386" cy="1773"/>
                </a:xfrm>
              </p:grpSpPr>
              <p:cxnSp>
                <p:nvCxnSpPr>
                  <p:cNvPr id="26919" name="AutoShape 130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20" name="AutoShape 130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21" name="AutoShape 130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22" name="Oval 130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96" name="Group 1297"/>
              <p:cNvGrpSpPr>
                <a:grpSpLocks/>
              </p:cNvGrpSpPr>
              <p:nvPr/>
            </p:nvGrpSpPr>
            <p:grpSpPr bwMode="auto">
              <a:xfrm>
                <a:off x="4661" y="5949"/>
                <a:ext cx="601" cy="666"/>
                <a:chOff x="6706" y="3052"/>
                <a:chExt cx="1386" cy="1773"/>
              </a:xfrm>
            </p:grpSpPr>
            <p:cxnSp>
              <p:nvCxnSpPr>
                <p:cNvPr id="26911" name="AutoShape 130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12" name="Group 1298"/>
                <p:cNvGrpSpPr>
                  <a:grpSpLocks/>
                </p:cNvGrpSpPr>
                <p:nvPr/>
              </p:nvGrpSpPr>
              <p:grpSpPr bwMode="auto">
                <a:xfrm>
                  <a:off x="6706" y="3052"/>
                  <a:ext cx="1386" cy="1773"/>
                  <a:chOff x="6706" y="3052"/>
                  <a:chExt cx="1386" cy="1773"/>
                </a:xfrm>
              </p:grpSpPr>
              <p:cxnSp>
                <p:nvCxnSpPr>
                  <p:cNvPr id="26913" name="AutoShape 130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14" name="AutoShape 130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15" name="AutoShape 130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16" name="Oval 129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97" name="Group 1290"/>
              <p:cNvGrpSpPr>
                <a:grpSpLocks/>
              </p:cNvGrpSpPr>
              <p:nvPr/>
            </p:nvGrpSpPr>
            <p:grpSpPr bwMode="auto">
              <a:xfrm>
                <a:off x="5138" y="5982"/>
                <a:ext cx="601" cy="666"/>
                <a:chOff x="6706" y="3052"/>
                <a:chExt cx="1386" cy="1773"/>
              </a:xfrm>
            </p:grpSpPr>
            <p:cxnSp>
              <p:nvCxnSpPr>
                <p:cNvPr id="26905" name="AutoShape 129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06" name="Group 1291"/>
                <p:cNvGrpSpPr>
                  <a:grpSpLocks/>
                </p:cNvGrpSpPr>
                <p:nvPr/>
              </p:nvGrpSpPr>
              <p:grpSpPr bwMode="auto">
                <a:xfrm>
                  <a:off x="6706" y="3052"/>
                  <a:ext cx="1386" cy="1773"/>
                  <a:chOff x="6706" y="3052"/>
                  <a:chExt cx="1386" cy="1773"/>
                </a:xfrm>
              </p:grpSpPr>
              <p:cxnSp>
                <p:nvCxnSpPr>
                  <p:cNvPr id="26907" name="AutoShape 129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08" name="AutoShape 129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09" name="AutoShape 129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10" name="Oval 129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98" name="Group 1283"/>
              <p:cNvGrpSpPr>
                <a:grpSpLocks/>
              </p:cNvGrpSpPr>
              <p:nvPr/>
            </p:nvGrpSpPr>
            <p:grpSpPr bwMode="auto">
              <a:xfrm>
                <a:off x="5613" y="5982"/>
                <a:ext cx="601" cy="666"/>
                <a:chOff x="6706" y="3052"/>
                <a:chExt cx="1386" cy="1773"/>
              </a:xfrm>
            </p:grpSpPr>
            <p:cxnSp>
              <p:nvCxnSpPr>
                <p:cNvPr id="26899" name="AutoShape 128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900" name="Group 1284"/>
                <p:cNvGrpSpPr>
                  <a:grpSpLocks/>
                </p:cNvGrpSpPr>
                <p:nvPr/>
              </p:nvGrpSpPr>
              <p:grpSpPr bwMode="auto">
                <a:xfrm>
                  <a:off x="6706" y="3052"/>
                  <a:ext cx="1386" cy="1773"/>
                  <a:chOff x="6706" y="3052"/>
                  <a:chExt cx="1386" cy="1773"/>
                </a:xfrm>
              </p:grpSpPr>
              <p:cxnSp>
                <p:nvCxnSpPr>
                  <p:cNvPr id="26901" name="AutoShape 128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902" name="AutoShape 128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903" name="AutoShape 128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904" name="Oval 128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6321" name="Group 1211"/>
            <p:cNvGrpSpPr>
              <a:grpSpLocks/>
            </p:cNvGrpSpPr>
            <p:nvPr/>
          </p:nvGrpSpPr>
          <p:grpSpPr bwMode="auto">
            <a:xfrm>
              <a:off x="967" y="3795"/>
              <a:ext cx="4886" cy="701"/>
              <a:chOff x="1328" y="5949"/>
              <a:chExt cx="4886" cy="701"/>
            </a:xfrm>
          </p:grpSpPr>
          <p:grpSp>
            <p:nvGrpSpPr>
              <p:cNvPr id="26819" name="Group 1275"/>
              <p:cNvGrpSpPr>
                <a:grpSpLocks/>
              </p:cNvGrpSpPr>
              <p:nvPr/>
            </p:nvGrpSpPr>
            <p:grpSpPr bwMode="auto">
              <a:xfrm>
                <a:off x="1328" y="5982"/>
                <a:ext cx="601" cy="666"/>
                <a:chOff x="6706" y="3052"/>
                <a:chExt cx="1386" cy="1773"/>
              </a:xfrm>
            </p:grpSpPr>
            <p:cxnSp>
              <p:nvCxnSpPr>
                <p:cNvPr id="26883" name="AutoShape 128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884" name="Group 1276"/>
                <p:cNvGrpSpPr>
                  <a:grpSpLocks/>
                </p:cNvGrpSpPr>
                <p:nvPr/>
              </p:nvGrpSpPr>
              <p:grpSpPr bwMode="auto">
                <a:xfrm>
                  <a:off x="6706" y="3052"/>
                  <a:ext cx="1386" cy="1773"/>
                  <a:chOff x="6706" y="3052"/>
                  <a:chExt cx="1386" cy="1773"/>
                </a:xfrm>
              </p:grpSpPr>
              <p:cxnSp>
                <p:nvCxnSpPr>
                  <p:cNvPr id="26885" name="AutoShape 128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886" name="AutoShape 127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887" name="AutoShape 127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888" name="Oval 127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20" name="Group 1268"/>
              <p:cNvGrpSpPr>
                <a:grpSpLocks/>
              </p:cNvGrpSpPr>
              <p:nvPr/>
            </p:nvGrpSpPr>
            <p:grpSpPr bwMode="auto">
              <a:xfrm>
                <a:off x="1808" y="5982"/>
                <a:ext cx="601" cy="666"/>
                <a:chOff x="6706" y="3052"/>
                <a:chExt cx="1386" cy="1773"/>
              </a:xfrm>
            </p:grpSpPr>
            <p:cxnSp>
              <p:nvCxnSpPr>
                <p:cNvPr id="26877" name="AutoShape 127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878" name="Group 1269"/>
                <p:cNvGrpSpPr>
                  <a:grpSpLocks/>
                </p:cNvGrpSpPr>
                <p:nvPr/>
              </p:nvGrpSpPr>
              <p:grpSpPr bwMode="auto">
                <a:xfrm>
                  <a:off x="6706" y="3052"/>
                  <a:ext cx="1386" cy="1773"/>
                  <a:chOff x="6706" y="3052"/>
                  <a:chExt cx="1386" cy="1773"/>
                </a:xfrm>
              </p:grpSpPr>
              <p:cxnSp>
                <p:nvCxnSpPr>
                  <p:cNvPr id="26879" name="AutoShape 127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880" name="AutoShape 127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881" name="AutoShape 127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882" name="Oval 127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21" name="Group 1261"/>
              <p:cNvGrpSpPr>
                <a:grpSpLocks/>
              </p:cNvGrpSpPr>
              <p:nvPr/>
            </p:nvGrpSpPr>
            <p:grpSpPr bwMode="auto">
              <a:xfrm>
                <a:off x="2282" y="5982"/>
                <a:ext cx="601" cy="666"/>
                <a:chOff x="6706" y="3052"/>
                <a:chExt cx="1386" cy="1773"/>
              </a:xfrm>
            </p:grpSpPr>
            <p:cxnSp>
              <p:nvCxnSpPr>
                <p:cNvPr id="26871" name="AutoShape 126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872" name="Group 1262"/>
                <p:cNvGrpSpPr>
                  <a:grpSpLocks/>
                </p:cNvGrpSpPr>
                <p:nvPr/>
              </p:nvGrpSpPr>
              <p:grpSpPr bwMode="auto">
                <a:xfrm>
                  <a:off x="6706" y="3052"/>
                  <a:ext cx="1386" cy="1773"/>
                  <a:chOff x="6706" y="3052"/>
                  <a:chExt cx="1386" cy="1773"/>
                </a:xfrm>
              </p:grpSpPr>
              <p:cxnSp>
                <p:nvCxnSpPr>
                  <p:cNvPr id="26873" name="AutoShape 126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874" name="AutoShape 126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875" name="AutoShape 126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876" name="Oval 126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22" name="Group 1254"/>
              <p:cNvGrpSpPr>
                <a:grpSpLocks/>
              </p:cNvGrpSpPr>
              <p:nvPr/>
            </p:nvGrpSpPr>
            <p:grpSpPr bwMode="auto">
              <a:xfrm>
                <a:off x="2756" y="5984"/>
                <a:ext cx="601" cy="666"/>
                <a:chOff x="6706" y="3052"/>
                <a:chExt cx="1386" cy="1773"/>
              </a:xfrm>
            </p:grpSpPr>
            <p:cxnSp>
              <p:nvCxnSpPr>
                <p:cNvPr id="26865" name="AutoShape 126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866" name="Group 1255"/>
                <p:cNvGrpSpPr>
                  <a:grpSpLocks/>
                </p:cNvGrpSpPr>
                <p:nvPr/>
              </p:nvGrpSpPr>
              <p:grpSpPr bwMode="auto">
                <a:xfrm>
                  <a:off x="6706" y="3052"/>
                  <a:ext cx="1386" cy="1773"/>
                  <a:chOff x="6706" y="3052"/>
                  <a:chExt cx="1386" cy="1773"/>
                </a:xfrm>
              </p:grpSpPr>
              <p:cxnSp>
                <p:nvCxnSpPr>
                  <p:cNvPr id="26867" name="AutoShape 125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868" name="AutoShape 125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869" name="AutoShape 125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870" name="Oval 125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23" name="Group 1247"/>
              <p:cNvGrpSpPr>
                <a:grpSpLocks/>
              </p:cNvGrpSpPr>
              <p:nvPr/>
            </p:nvGrpSpPr>
            <p:grpSpPr bwMode="auto">
              <a:xfrm>
                <a:off x="3252" y="5964"/>
                <a:ext cx="601" cy="666"/>
                <a:chOff x="6706" y="3052"/>
                <a:chExt cx="1386" cy="1773"/>
              </a:xfrm>
            </p:grpSpPr>
            <p:cxnSp>
              <p:nvCxnSpPr>
                <p:cNvPr id="26859" name="AutoShape 125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860" name="Group 1248"/>
                <p:cNvGrpSpPr>
                  <a:grpSpLocks/>
                </p:cNvGrpSpPr>
                <p:nvPr/>
              </p:nvGrpSpPr>
              <p:grpSpPr bwMode="auto">
                <a:xfrm>
                  <a:off x="6706" y="3052"/>
                  <a:ext cx="1386" cy="1773"/>
                  <a:chOff x="6706" y="3052"/>
                  <a:chExt cx="1386" cy="1773"/>
                </a:xfrm>
              </p:grpSpPr>
              <p:cxnSp>
                <p:nvCxnSpPr>
                  <p:cNvPr id="26861" name="AutoShape 125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862" name="AutoShape 125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863" name="AutoShape 125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864" name="Oval 124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824" name="Group 1240"/>
              <p:cNvGrpSpPr>
                <a:grpSpLocks/>
              </p:cNvGrpSpPr>
              <p:nvPr/>
            </p:nvGrpSpPr>
            <p:grpSpPr bwMode="auto">
              <a:xfrm>
                <a:off x="3715" y="5966"/>
                <a:ext cx="601" cy="666"/>
                <a:chOff x="6706" y="3052"/>
                <a:chExt cx="1386" cy="1773"/>
              </a:xfrm>
            </p:grpSpPr>
            <p:cxnSp>
              <p:nvCxnSpPr>
                <p:cNvPr id="26853" name="AutoShape 124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854" name="Group 1241"/>
                <p:cNvGrpSpPr>
                  <a:grpSpLocks/>
                </p:cNvGrpSpPr>
                <p:nvPr/>
              </p:nvGrpSpPr>
              <p:grpSpPr bwMode="auto">
                <a:xfrm>
                  <a:off x="6706" y="3052"/>
                  <a:ext cx="1386" cy="1773"/>
                  <a:chOff x="6706" y="3052"/>
                  <a:chExt cx="1386" cy="1773"/>
                </a:xfrm>
              </p:grpSpPr>
              <p:cxnSp>
                <p:nvCxnSpPr>
                  <p:cNvPr id="26855" name="AutoShape 124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856" name="AutoShape 124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857" name="AutoShape 124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858" name="Oval 1242"/>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825" name="Group 1233"/>
              <p:cNvGrpSpPr>
                <a:grpSpLocks/>
              </p:cNvGrpSpPr>
              <p:nvPr/>
            </p:nvGrpSpPr>
            <p:grpSpPr bwMode="auto">
              <a:xfrm>
                <a:off x="4178" y="5958"/>
                <a:ext cx="601" cy="666"/>
                <a:chOff x="6706" y="3052"/>
                <a:chExt cx="1386" cy="1773"/>
              </a:xfrm>
            </p:grpSpPr>
            <p:cxnSp>
              <p:nvCxnSpPr>
                <p:cNvPr id="26847" name="AutoShape 123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848" name="Group 1234"/>
                <p:cNvGrpSpPr>
                  <a:grpSpLocks/>
                </p:cNvGrpSpPr>
                <p:nvPr/>
              </p:nvGrpSpPr>
              <p:grpSpPr bwMode="auto">
                <a:xfrm>
                  <a:off x="6706" y="3052"/>
                  <a:ext cx="1386" cy="1773"/>
                  <a:chOff x="6706" y="3052"/>
                  <a:chExt cx="1386" cy="1773"/>
                </a:xfrm>
              </p:grpSpPr>
              <p:cxnSp>
                <p:nvCxnSpPr>
                  <p:cNvPr id="26849" name="AutoShape 123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850" name="AutoShape 123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851" name="AutoShape 123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852" name="Oval 1235"/>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826" name="Group 1226"/>
              <p:cNvGrpSpPr>
                <a:grpSpLocks/>
              </p:cNvGrpSpPr>
              <p:nvPr/>
            </p:nvGrpSpPr>
            <p:grpSpPr bwMode="auto">
              <a:xfrm>
                <a:off x="4661" y="5949"/>
                <a:ext cx="601" cy="666"/>
                <a:chOff x="6706" y="3052"/>
                <a:chExt cx="1386" cy="1773"/>
              </a:xfrm>
            </p:grpSpPr>
            <p:cxnSp>
              <p:nvCxnSpPr>
                <p:cNvPr id="26841" name="AutoShape 123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842" name="Group 1227"/>
                <p:cNvGrpSpPr>
                  <a:grpSpLocks/>
                </p:cNvGrpSpPr>
                <p:nvPr/>
              </p:nvGrpSpPr>
              <p:grpSpPr bwMode="auto">
                <a:xfrm>
                  <a:off x="6706" y="3052"/>
                  <a:ext cx="1386" cy="1773"/>
                  <a:chOff x="6706" y="3052"/>
                  <a:chExt cx="1386" cy="1773"/>
                </a:xfrm>
              </p:grpSpPr>
              <p:cxnSp>
                <p:nvCxnSpPr>
                  <p:cNvPr id="26843" name="AutoShape 123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844" name="AutoShape 123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845" name="AutoShape 122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846" name="Oval 1228"/>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827" name="Group 1219"/>
              <p:cNvGrpSpPr>
                <a:grpSpLocks/>
              </p:cNvGrpSpPr>
              <p:nvPr/>
            </p:nvGrpSpPr>
            <p:grpSpPr bwMode="auto">
              <a:xfrm>
                <a:off x="5138" y="5982"/>
                <a:ext cx="601" cy="666"/>
                <a:chOff x="6706" y="3052"/>
                <a:chExt cx="1386" cy="1773"/>
              </a:xfrm>
            </p:grpSpPr>
            <p:cxnSp>
              <p:nvCxnSpPr>
                <p:cNvPr id="26835" name="AutoShape 122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836" name="Group 1220"/>
                <p:cNvGrpSpPr>
                  <a:grpSpLocks/>
                </p:cNvGrpSpPr>
                <p:nvPr/>
              </p:nvGrpSpPr>
              <p:grpSpPr bwMode="auto">
                <a:xfrm>
                  <a:off x="6706" y="3052"/>
                  <a:ext cx="1386" cy="1773"/>
                  <a:chOff x="6706" y="3052"/>
                  <a:chExt cx="1386" cy="1773"/>
                </a:xfrm>
              </p:grpSpPr>
              <p:cxnSp>
                <p:nvCxnSpPr>
                  <p:cNvPr id="26837" name="AutoShape 122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838" name="AutoShape 122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839" name="AutoShape 122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840" name="Oval 1221"/>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828" name="Group 1212"/>
              <p:cNvGrpSpPr>
                <a:grpSpLocks/>
              </p:cNvGrpSpPr>
              <p:nvPr/>
            </p:nvGrpSpPr>
            <p:grpSpPr bwMode="auto">
              <a:xfrm>
                <a:off x="5613" y="5982"/>
                <a:ext cx="601" cy="666"/>
                <a:chOff x="6706" y="3052"/>
                <a:chExt cx="1386" cy="1773"/>
              </a:xfrm>
            </p:grpSpPr>
            <p:cxnSp>
              <p:nvCxnSpPr>
                <p:cNvPr id="26829" name="AutoShape 121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830" name="Group 1213"/>
                <p:cNvGrpSpPr>
                  <a:grpSpLocks/>
                </p:cNvGrpSpPr>
                <p:nvPr/>
              </p:nvGrpSpPr>
              <p:grpSpPr bwMode="auto">
                <a:xfrm>
                  <a:off x="6706" y="3052"/>
                  <a:ext cx="1386" cy="1773"/>
                  <a:chOff x="6706" y="3052"/>
                  <a:chExt cx="1386" cy="1773"/>
                </a:xfrm>
              </p:grpSpPr>
              <p:cxnSp>
                <p:nvCxnSpPr>
                  <p:cNvPr id="26831" name="AutoShape 121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832" name="AutoShape 121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833" name="AutoShape 121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834" name="Oval 1214"/>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grpSp>
          <p:nvGrpSpPr>
            <p:cNvPr id="26322" name="Group 1140"/>
            <p:cNvGrpSpPr>
              <a:grpSpLocks/>
            </p:cNvGrpSpPr>
            <p:nvPr/>
          </p:nvGrpSpPr>
          <p:grpSpPr bwMode="auto">
            <a:xfrm>
              <a:off x="5826" y="3780"/>
              <a:ext cx="4886" cy="701"/>
              <a:chOff x="1328" y="5949"/>
              <a:chExt cx="4886" cy="701"/>
            </a:xfrm>
          </p:grpSpPr>
          <p:grpSp>
            <p:nvGrpSpPr>
              <p:cNvPr id="26749" name="Group 1204"/>
              <p:cNvGrpSpPr>
                <a:grpSpLocks/>
              </p:cNvGrpSpPr>
              <p:nvPr/>
            </p:nvGrpSpPr>
            <p:grpSpPr bwMode="auto">
              <a:xfrm>
                <a:off x="1328" y="5982"/>
                <a:ext cx="601" cy="666"/>
                <a:chOff x="6706" y="3052"/>
                <a:chExt cx="1386" cy="1773"/>
              </a:xfrm>
            </p:grpSpPr>
            <p:cxnSp>
              <p:nvCxnSpPr>
                <p:cNvPr id="26813" name="AutoShape 121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814" name="Group 1205"/>
                <p:cNvGrpSpPr>
                  <a:grpSpLocks/>
                </p:cNvGrpSpPr>
                <p:nvPr/>
              </p:nvGrpSpPr>
              <p:grpSpPr bwMode="auto">
                <a:xfrm>
                  <a:off x="6706" y="3052"/>
                  <a:ext cx="1386" cy="1773"/>
                  <a:chOff x="6706" y="3052"/>
                  <a:chExt cx="1386" cy="1773"/>
                </a:xfrm>
              </p:grpSpPr>
              <p:cxnSp>
                <p:nvCxnSpPr>
                  <p:cNvPr id="26815" name="AutoShape 120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816" name="AutoShape 120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817" name="AutoShape 120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818" name="Oval 1206"/>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750" name="Group 1197"/>
              <p:cNvGrpSpPr>
                <a:grpSpLocks/>
              </p:cNvGrpSpPr>
              <p:nvPr/>
            </p:nvGrpSpPr>
            <p:grpSpPr bwMode="auto">
              <a:xfrm>
                <a:off x="1808" y="5982"/>
                <a:ext cx="601" cy="666"/>
                <a:chOff x="6706" y="3052"/>
                <a:chExt cx="1386" cy="1773"/>
              </a:xfrm>
            </p:grpSpPr>
            <p:cxnSp>
              <p:nvCxnSpPr>
                <p:cNvPr id="26807" name="AutoShape 120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808" name="Group 1198"/>
                <p:cNvGrpSpPr>
                  <a:grpSpLocks/>
                </p:cNvGrpSpPr>
                <p:nvPr/>
              </p:nvGrpSpPr>
              <p:grpSpPr bwMode="auto">
                <a:xfrm>
                  <a:off x="6706" y="3052"/>
                  <a:ext cx="1386" cy="1773"/>
                  <a:chOff x="6706" y="3052"/>
                  <a:chExt cx="1386" cy="1773"/>
                </a:xfrm>
              </p:grpSpPr>
              <p:cxnSp>
                <p:nvCxnSpPr>
                  <p:cNvPr id="26809" name="AutoShape 120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810" name="AutoShape 120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811" name="AutoShape 120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812" name="Oval 1199"/>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751" name="Group 1190"/>
              <p:cNvGrpSpPr>
                <a:grpSpLocks/>
              </p:cNvGrpSpPr>
              <p:nvPr/>
            </p:nvGrpSpPr>
            <p:grpSpPr bwMode="auto">
              <a:xfrm>
                <a:off x="2282" y="5982"/>
                <a:ext cx="601" cy="666"/>
                <a:chOff x="6706" y="3052"/>
                <a:chExt cx="1386" cy="1773"/>
              </a:xfrm>
            </p:grpSpPr>
            <p:cxnSp>
              <p:nvCxnSpPr>
                <p:cNvPr id="26801" name="AutoShape 1196"/>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802" name="Group 1191"/>
                <p:cNvGrpSpPr>
                  <a:grpSpLocks/>
                </p:cNvGrpSpPr>
                <p:nvPr/>
              </p:nvGrpSpPr>
              <p:grpSpPr bwMode="auto">
                <a:xfrm>
                  <a:off x="6706" y="3052"/>
                  <a:ext cx="1386" cy="1773"/>
                  <a:chOff x="6706" y="3052"/>
                  <a:chExt cx="1386" cy="1773"/>
                </a:xfrm>
              </p:grpSpPr>
              <p:cxnSp>
                <p:nvCxnSpPr>
                  <p:cNvPr id="26803" name="AutoShape 1195"/>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804" name="AutoShape 1194"/>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805" name="AutoShape 1193"/>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806" name="Oval 1192"/>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752" name="Group 1183"/>
              <p:cNvGrpSpPr>
                <a:grpSpLocks/>
              </p:cNvGrpSpPr>
              <p:nvPr/>
            </p:nvGrpSpPr>
            <p:grpSpPr bwMode="auto">
              <a:xfrm>
                <a:off x="2756" y="5984"/>
                <a:ext cx="601" cy="666"/>
                <a:chOff x="6706" y="3052"/>
                <a:chExt cx="1386" cy="1773"/>
              </a:xfrm>
            </p:grpSpPr>
            <p:cxnSp>
              <p:nvCxnSpPr>
                <p:cNvPr id="26795" name="AutoShape 118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96" name="Group 1184"/>
                <p:cNvGrpSpPr>
                  <a:grpSpLocks/>
                </p:cNvGrpSpPr>
                <p:nvPr/>
              </p:nvGrpSpPr>
              <p:grpSpPr bwMode="auto">
                <a:xfrm>
                  <a:off x="6706" y="3052"/>
                  <a:ext cx="1386" cy="1773"/>
                  <a:chOff x="6706" y="3052"/>
                  <a:chExt cx="1386" cy="1773"/>
                </a:xfrm>
              </p:grpSpPr>
              <p:cxnSp>
                <p:nvCxnSpPr>
                  <p:cNvPr id="26797" name="AutoShape 118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98" name="AutoShape 118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99" name="AutoShape 118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800" name="Oval 118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753" name="Group 1176"/>
              <p:cNvGrpSpPr>
                <a:grpSpLocks/>
              </p:cNvGrpSpPr>
              <p:nvPr/>
            </p:nvGrpSpPr>
            <p:grpSpPr bwMode="auto">
              <a:xfrm>
                <a:off x="3252" y="5964"/>
                <a:ext cx="601" cy="666"/>
                <a:chOff x="6706" y="3052"/>
                <a:chExt cx="1386" cy="1773"/>
              </a:xfrm>
            </p:grpSpPr>
            <p:cxnSp>
              <p:nvCxnSpPr>
                <p:cNvPr id="26789" name="AutoShape 118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90" name="Group 1177"/>
                <p:cNvGrpSpPr>
                  <a:grpSpLocks/>
                </p:cNvGrpSpPr>
                <p:nvPr/>
              </p:nvGrpSpPr>
              <p:grpSpPr bwMode="auto">
                <a:xfrm>
                  <a:off x="6706" y="3052"/>
                  <a:ext cx="1386" cy="1773"/>
                  <a:chOff x="6706" y="3052"/>
                  <a:chExt cx="1386" cy="1773"/>
                </a:xfrm>
              </p:grpSpPr>
              <p:cxnSp>
                <p:nvCxnSpPr>
                  <p:cNvPr id="26791" name="AutoShape 118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92" name="AutoShape 118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93" name="AutoShape 117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94" name="Oval 117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754" name="Group 1169"/>
              <p:cNvGrpSpPr>
                <a:grpSpLocks/>
              </p:cNvGrpSpPr>
              <p:nvPr/>
            </p:nvGrpSpPr>
            <p:grpSpPr bwMode="auto">
              <a:xfrm>
                <a:off x="3715" y="5966"/>
                <a:ext cx="601" cy="666"/>
                <a:chOff x="6706" y="3052"/>
                <a:chExt cx="1386" cy="1773"/>
              </a:xfrm>
            </p:grpSpPr>
            <p:cxnSp>
              <p:nvCxnSpPr>
                <p:cNvPr id="26783" name="AutoShape 117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84" name="Group 1170"/>
                <p:cNvGrpSpPr>
                  <a:grpSpLocks/>
                </p:cNvGrpSpPr>
                <p:nvPr/>
              </p:nvGrpSpPr>
              <p:grpSpPr bwMode="auto">
                <a:xfrm>
                  <a:off x="6706" y="3052"/>
                  <a:ext cx="1386" cy="1773"/>
                  <a:chOff x="6706" y="3052"/>
                  <a:chExt cx="1386" cy="1773"/>
                </a:xfrm>
              </p:grpSpPr>
              <p:cxnSp>
                <p:nvCxnSpPr>
                  <p:cNvPr id="26785" name="AutoShape 117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86" name="AutoShape 117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87" name="AutoShape 117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88" name="Oval 117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755" name="Group 1162"/>
              <p:cNvGrpSpPr>
                <a:grpSpLocks/>
              </p:cNvGrpSpPr>
              <p:nvPr/>
            </p:nvGrpSpPr>
            <p:grpSpPr bwMode="auto">
              <a:xfrm>
                <a:off x="4178" y="5958"/>
                <a:ext cx="601" cy="666"/>
                <a:chOff x="6706" y="3052"/>
                <a:chExt cx="1386" cy="1773"/>
              </a:xfrm>
            </p:grpSpPr>
            <p:cxnSp>
              <p:nvCxnSpPr>
                <p:cNvPr id="26777" name="AutoShape 116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78" name="Group 1163"/>
                <p:cNvGrpSpPr>
                  <a:grpSpLocks/>
                </p:cNvGrpSpPr>
                <p:nvPr/>
              </p:nvGrpSpPr>
              <p:grpSpPr bwMode="auto">
                <a:xfrm>
                  <a:off x="6706" y="3052"/>
                  <a:ext cx="1386" cy="1773"/>
                  <a:chOff x="6706" y="3052"/>
                  <a:chExt cx="1386" cy="1773"/>
                </a:xfrm>
              </p:grpSpPr>
              <p:cxnSp>
                <p:nvCxnSpPr>
                  <p:cNvPr id="26779" name="AutoShape 116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80" name="AutoShape 116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81" name="AutoShape 116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82" name="Oval 116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756" name="Group 1155"/>
              <p:cNvGrpSpPr>
                <a:grpSpLocks/>
              </p:cNvGrpSpPr>
              <p:nvPr/>
            </p:nvGrpSpPr>
            <p:grpSpPr bwMode="auto">
              <a:xfrm>
                <a:off x="4661" y="5949"/>
                <a:ext cx="601" cy="666"/>
                <a:chOff x="6706" y="3052"/>
                <a:chExt cx="1386" cy="1773"/>
              </a:xfrm>
            </p:grpSpPr>
            <p:cxnSp>
              <p:nvCxnSpPr>
                <p:cNvPr id="26771" name="AutoShape 116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72" name="Group 1156"/>
                <p:cNvGrpSpPr>
                  <a:grpSpLocks/>
                </p:cNvGrpSpPr>
                <p:nvPr/>
              </p:nvGrpSpPr>
              <p:grpSpPr bwMode="auto">
                <a:xfrm>
                  <a:off x="6706" y="3052"/>
                  <a:ext cx="1386" cy="1773"/>
                  <a:chOff x="6706" y="3052"/>
                  <a:chExt cx="1386" cy="1773"/>
                </a:xfrm>
              </p:grpSpPr>
              <p:cxnSp>
                <p:nvCxnSpPr>
                  <p:cNvPr id="26773" name="AutoShape 116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74" name="AutoShape 115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75" name="AutoShape 115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76" name="Oval 115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757" name="Group 1148"/>
              <p:cNvGrpSpPr>
                <a:grpSpLocks/>
              </p:cNvGrpSpPr>
              <p:nvPr/>
            </p:nvGrpSpPr>
            <p:grpSpPr bwMode="auto">
              <a:xfrm>
                <a:off x="5138" y="5982"/>
                <a:ext cx="601" cy="666"/>
                <a:chOff x="6706" y="3052"/>
                <a:chExt cx="1386" cy="1773"/>
              </a:xfrm>
            </p:grpSpPr>
            <p:cxnSp>
              <p:nvCxnSpPr>
                <p:cNvPr id="26765" name="AutoShape 115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66" name="Group 1149"/>
                <p:cNvGrpSpPr>
                  <a:grpSpLocks/>
                </p:cNvGrpSpPr>
                <p:nvPr/>
              </p:nvGrpSpPr>
              <p:grpSpPr bwMode="auto">
                <a:xfrm>
                  <a:off x="6706" y="3052"/>
                  <a:ext cx="1386" cy="1773"/>
                  <a:chOff x="6706" y="3052"/>
                  <a:chExt cx="1386" cy="1773"/>
                </a:xfrm>
              </p:grpSpPr>
              <p:cxnSp>
                <p:nvCxnSpPr>
                  <p:cNvPr id="26767" name="AutoShape 115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68" name="AutoShape 115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69" name="AutoShape 115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70" name="Oval 115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758" name="Group 1141"/>
              <p:cNvGrpSpPr>
                <a:grpSpLocks/>
              </p:cNvGrpSpPr>
              <p:nvPr/>
            </p:nvGrpSpPr>
            <p:grpSpPr bwMode="auto">
              <a:xfrm>
                <a:off x="5613" y="5982"/>
                <a:ext cx="601" cy="666"/>
                <a:chOff x="6706" y="3052"/>
                <a:chExt cx="1386" cy="1773"/>
              </a:xfrm>
            </p:grpSpPr>
            <p:cxnSp>
              <p:nvCxnSpPr>
                <p:cNvPr id="26759" name="AutoShape 114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60" name="Group 1142"/>
                <p:cNvGrpSpPr>
                  <a:grpSpLocks/>
                </p:cNvGrpSpPr>
                <p:nvPr/>
              </p:nvGrpSpPr>
              <p:grpSpPr bwMode="auto">
                <a:xfrm>
                  <a:off x="6706" y="3052"/>
                  <a:ext cx="1386" cy="1773"/>
                  <a:chOff x="6706" y="3052"/>
                  <a:chExt cx="1386" cy="1773"/>
                </a:xfrm>
              </p:grpSpPr>
              <p:cxnSp>
                <p:nvCxnSpPr>
                  <p:cNvPr id="26761" name="AutoShape 114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62" name="AutoShape 114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63" name="AutoShape 114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64" name="Oval 114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6323" name="Group 1069"/>
            <p:cNvGrpSpPr>
              <a:grpSpLocks/>
            </p:cNvGrpSpPr>
            <p:nvPr/>
          </p:nvGrpSpPr>
          <p:grpSpPr bwMode="auto">
            <a:xfrm>
              <a:off x="5864" y="5130"/>
              <a:ext cx="4886" cy="701"/>
              <a:chOff x="1328" y="5949"/>
              <a:chExt cx="4886" cy="701"/>
            </a:xfrm>
          </p:grpSpPr>
          <p:grpSp>
            <p:nvGrpSpPr>
              <p:cNvPr id="26679" name="Group 1133"/>
              <p:cNvGrpSpPr>
                <a:grpSpLocks/>
              </p:cNvGrpSpPr>
              <p:nvPr/>
            </p:nvGrpSpPr>
            <p:grpSpPr bwMode="auto">
              <a:xfrm>
                <a:off x="1328" y="5982"/>
                <a:ext cx="601" cy="666"/>
                <a:chOff x="6706" y="3052"/>
                <a:chExt cx="1386" cy="1773"/>
              </a:xfrm>
            </p:grpSpPr>
            <p:cxnSp>
              <p:nvCxnSpPr>
                <p:cNvPr id="26743" name="AutoShape 1139"/>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744" name="Group 1134"/>
                <p:cNvGrpSpPr>
                  <a:grpSpLocks/>
                </p:cNvGrpSpPr>
                <p:nvPr/>
              </p:nvGrpSpPr>
              <p:grpSpPr bwMode="auto">
                <a:xfrm>
                  <a:off x="6706" y="3052"/>
                  <a:ext cx="1386" cy="1773"/>
                  <a:chOff x="6706" y="3052"/>
                  <a:chExt cx="1386" cy="1773"/>
                </a:xfrm>
              </p:grpSpPr>
              <p:cxnSp>
                <p:nvCxnSpPr>
                  <p:cNvPr id="26745" name="AutoShape 1138"/>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746" name="AutoShape 1137"/>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747" name="AutoShape 1136"/>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748" name="Oval 1135"/>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680" name="Group 1126"/>
              <p:cNvGrpSpPr>
                <a:grpSpLocks/>
              </p:cNvGrpSpPr>
              <p:nvPr/>
            </p:nvGrpSpPr>
            <p:grpSpPr bwMode="auto">
              <a:xfrm>
                <a:off x="1808" y="5982"/>
                <a:ext cx="601" cy="666"/>
                <a:chOff x="6706" y="3052"/>
                <a:chExt cx="1386" cy="1773"/>
              </a:xfrm>
            </p:grpSpPr>
            <p:cxnSp>
              <p:nvCxnSpPr>
                <p:cNvPr id="26737" name="AutoShape 113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738" name="Group 1127"/>
                <p:cNvGrpSpPr>
                  <a:grpSpLocks/>
                </p:cNvGrpSpPr>
                <p:nvPr/>
              </p:nvGrpSpPr>
              <p:grpSpPr bwMode="auto">
                <a:xfrm>
                  <a:off x="6706" y="3052"/>
                  <a:ext cx="1386" cy="1773"/>
                  <a:chOff x="6706" y="3052"/>
                  <a:chExt cx="1386" cy="1773"/>
                </a:xfrm>
              </p:grpSpPr>
              <p:cxnSp>
                <p:nvCxnSpPr>
                  <p:cNvPr id="26739" name="AutoShape 113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740" name="AutoShape 113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741" name="AutoShape 112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742" name="Oval 1128"/>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681" name="Group 1119"/>
              <p:cNvGrpSpPr>
                <a:grpSpLocks/>
              </p:cNvGrpSpPr>
              <p:nvPr/>
            </p:nvGrpSpPr>
            <p:grpSpPr bwMode="auto">
              <a:xfrm>
                <a:off x="2282" y="5982"/>
                <a:ext cx="601" cy="666"/>
                <a:chOff x="6706" y="3052"/>
                <a:chExt cx="1386" cy="1773"/>
              </a:xfrm>
            </p:grpSpPr>
            <p:cxnSp>
              <p:nvCxnSpPr>
                <p:cNvPr id="26731" name="AutoShape 112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32" name="Group 1120"/>
                <p:cNvGrpSpPr>
                  <a:grpSpLocks/>
                </p:cNvGrpSpPr>
                <p:nvPr/>
              </p:nvGrpSpPr>
              <p:grpSpPr bwMode="auto">
                <a:xfrm>
                  <a:off x="6706" y="3052"/>
                  <a:ext cx="1386" cy="1773"/>
                  <a:chOff x="6706" y="3052"/>
                  <a:chExt cx="1386" cy="1773"/>
                </a:xfrm>
              </p:grpSpPr>
              <p:cxnSp>
                <p:nvCxnSpPr>
                  <p:cNvPr id="26733" name="AutoShape 112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34" name="AutoShape 112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35" name="AutoShape 112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36" name="Oval 112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82" name="Group 1112"/>
              <p:cNvGrpSpPr>
                <a:grpSpLocks/>
              </p:cNvGrpSpPr>
              <p:nvPr/>
            </p:nvGrpSpPr>
            <p:grpSpPr bwMode="auto">
              <a:xfrm>
                <a:off x="2756" y="5984"/>
                <a:ext cx="601" cy="666"/>
                <a:chOff x="6706" y="3052"/>
                <a:chExt cx="1386" cy="1773"/>
              </a:xfrm>
            </p:grpSpPr>
            <p:cxnSp>
              <p:nvCxnSpPr>
                <p:cNvPr id="26725" name="AutoShape 111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26" name="Group 1113"/>
                <p:cNvGrpSpPr>
                  <a:grpSpLocks/>
                </p:cNvGrpSpPr>
                <p:nvPr/>
              </p:nvGrpSpPr>
              <p:grpSpPr bwMode="auto">
                <a:xfrm>
                  <a:off x="6706" y="3052"/>
                  <a:ext cx="1386" cy="1773"/>
                  <a:chOff x="6706" y="3052"/>
                  <a:chExt cx="1386" cy="1773"/>
                </a:xfrm>
              </p:grpSpPr>
              <p:cxnSp>
                <p:nvCxnSpPr>
                  <p:cNvPr id="26727" name="AutoShape 111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28" name="AutoShape 111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29" name="AutoShape 111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30" name="Oval 111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83" name="Group 1105"/>
              <p:cNvGrpSpPr>
                <a:grpSpLocks/>
              </p:cNvGrpSpPr>
              <p:nvPr/>
            </p:nvGrpSpPr>
            <p:grpSpPr bwMode="auto">
              <a:xfrm>
                <a:off x="3252" y="5964"/>
                <a:ext cx="601" cy="666"/>
                <a:chOff x="6706" y="3052"/>
                <a:chExt cx="1386" cy="1773"/>
              </a:xfrm>
            </p:grpSpPr>
            <p:cxnSp>
              <p:nvCxnSpPr>
                <p:cNvPr id="26719" name="AutoShape 111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20" name="Group 1106"/>
                <p:cNvGrpSpPr>
                  <a:grpSpLocks/>
                </p:cNvGrpSpPr>
                <p:nvPr/>
              </p:nvGrpSpPr>
              <p:grpSpPr bwMode="auto">
                <a:xfrm>
                  <a:off x="6706" y="3052"/>
                  <a:ext cx="1386" cy="1773"/>
                  <a:chOff x="6706" y="3052"/>
                  <a:chExt cx="1386" cy="1773"/>
                </a:xfrm>
              </p:grpSpPr>
              <p:cxnSp>
                <p:nvCxnSpPr>
                  <p:cNvPr id="26721" name="AutoShape 111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22" name="AutoShape 110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23" name="AutoShape 110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24" name="Oval 110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84" name="Group 1098"/>
              <p:cNvGrpSpPr>
                <a:grpSpLocks/>
              </p:cNvGrpSpPr>
              <p:nvPr/>
            </p:nvGrpSpPr>
            <p:grpSpPr bwMode="auto">
              <a:xfrm>
                <a:off x="3715" y="5966"/>
                <a:ext cx="601" cy="666"/>
                <a:chOff x="6706" y="3052"/>
                <a:chExt cx="1386" cy="1773"/>
              </a:xfrm>
            </p:grpSpPr>
            <p:cxnSp>
              <p:nvCxnSpPr>
                <p:cNvPr id="26713" name="AutoShape 110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14" name="Group 1099"/>
                <p:cNvGrpSpPr>
                  <a:grpSpLocks/>
                </p:cNvGrpSpPr>
                <p:nvPr/>
              </p:nvGrpSpPr>
              <p:grpSpPr bwMode="auto">
                <a:xfrm>
                  <a:off x="6706" y="3052"/>
                  <a:ext cx="1386" cy="1773"/>
                  <a:chOff x="6706" y="3052"/>
                  <a:chExt cx="1386" cy="1773"/>
                </a:xfrm>
              </p:grpSpPr>
              <p:cxnSp>
                <p:nvCxnSpPr>
                  <p:cNvPr id="26715" name="AutoShape 110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16" name="AutoShape 110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17" name="AutoShape 110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18" name="Oval 110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85" name="Group 1091"/>
              <p:cNvGrpSpPr>
                <a:grpSpLocks/>
              </p:cNvGrpSpPr>
              <p:nvPr/>
            </p:nvGrpSpPr>
            <p:grpSpPr bwMode="auto">
              <a:xfrm>
                <a:off x="4178" y="5958"/>
                <a:ext cx="601" cy="666"/>
                <a:chOff x="6706" y="3052"/>
                <a:chExt cx="1386" cy="1773"/>
              </a:xfrm>
            </p:grpSpPr>
            <p:cxnSp>
              <p:nvCxnSpPr>
                <p:cNvPr id="26707" name="AutoShape 109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08" name="Group 1092"/>
                <p:cNvGrpSpPr>
                  <a:grpSpLocks/>
                </p:cNvGrpSpPr>
                <p:nvPr/>
              </p:nvGrpSpPr>
              <p:grpSpPr bwMode="auto">
                <a:xfrm>
                  <a:off x="6706" y="3052"/>
                  <a:ext cx="1386" cy="1773"/>
                  <a:chOff x="6706" y="3052"/>
                  <a:chExt cx="1386" cy="1773"/>
                </a:xfrm>
              </p:grpSpPr>
              <p:cxnSp>
                <p:nvCxnSpPr>
                  <p:cNvPr id="26709" name="AutoShape 109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10" name="AutoShape 109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11" name="AutoShape 109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12" name="Oval 109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86" name="Group 1084"/>
              <p:cNvGrpSpPr>
                <a:grpSpLocks/>
              </p:cNvGrpSpPr>
              <p:nvPr/>
            </p:nvGrpSpPr>
            <p:grpSpPr bwMode="auto">
              <a:xfrm>
                <a:off x="4661" y="5949"/>
                <a:ext cx="601" cy="666"/>
                <a:chOff x="6706" y="3052"/>
                <a:chExt cx="1386" cy="1773"/>
              </a:xfrm>
            </p:grpSpPr>
            <p:cxnSp>
              <p:nvCxnSpPr>
                <p:cNvPr id="26701" name="AutoShape 109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702" name="Group 1085"/>
                <p:cNvGrpSpPr>
                  <a:grpSpLocks/>
                </p:cNvGrpSpPr>
                <p:nvPr/>
              </p:nvGrpSpPr>
              <p:grpSpPr bwMode="auto">
                <a:xfrm>
                  <a:off x="6706" y="3052"/>
                  <a:ext cx="1386" cy="1773"/>
                  <a:chOff x="6706" y="3052"/>
                  <a:chExt cx="1386" cy="1773"/>
                </a:xfrm>
              </p:grpSpPr>
              <p:cxnSp>
                <p:nvCxnSpPr>
                  <p:cNvPr id="26703" name="AutoShape 108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704" name="AutoShape 108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705" name="AutoShape 108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06" name="Oval 108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87" name="Group 1077"/>
              <p:cNvGrpSpPr>
                <a:grpSpLocks/>
              </p:cNvGrpSpPr>
              <p:nvPr/>
            </p:nvGrpSpPr>
            <p:grpSpPr bwMode="auto">
              <a:xfrm>
                <a:off x="5138" y="5982"/>
                <a:ext cx="601" cy="666"/>
                <a:chOff x="6706" y="3052"/>
                <a:chExt cx="1386" cy="1773"/>
              </a:xfrm>
            </p:grpSpPr>
            <p:cxnSp>
              <p:nvCxnSpPr>
                <p:cNvPr id="26695" name="AutoShape 108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96" name="Group 1078"/>
                <p:cNvGrpSpPr>
                  <a:grpSpLocks/>
                </p:cNvGrpSpPr>
                <p:nvPr/>
              </p:nvGrpSpPr>
              <p:grpSpPr bwMode="auto">
                <a:xfrm>
                  <a:off x="6706" y="3052"/>
                  <a:ext cx="1386" cy="1773"/>
                  <a:chOff x="6706" y="3052"/>
                  <a:chExt cx="1386" cy="1773"/>
                </a:xfrm>
              </p:grpSpPr>
              <p:cxnSp>
                <p:nvCxnSpPr>
                  <p:cNvPr id="26697" name="AutoShape 108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98" name="AutoShape 108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99" name="AutoShape 108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700" name="Oval 107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88" name="Group 1070"/>
              <p:cNvGrpSpPr>
                <a:grpSpLocks/>
              </p:cNvGrpSpPr>
              <p:nvPr/>
            </p:nvGrpSpPr>
            <p:grpSpPr bwMode="auto">
              <a:xfrm>
                <a:off x="5613" y="5982"/>
                <a:ext cx="601" cy="666"/>
                <a:chOff x="6706" y="3052"/>
                <a:chExt cx="1386" cy="1773"/>
              </a:xfrm>
            </p:grpSpPr>
            <p:cxnSp>
              <p:nvCxnSpPr>
                <p:cNvPr id="26689" name="AutoShape 107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90" name="Group 1071"/>
                <p:cNvGrpSpPr>
                  <a:grpSpLocks/>
                </p:cNvGrpSpPr>
                <p:nvPr/>
              </p:nvGrpSpPr>
              <p:grpSpPr bwMode="auto">
                <a:xfrm>
                  <a:off x="6706" y="3052"/>
                  <a:ext cx="1386" cy="1773"/>
                  <a:chOff x="6706" y="3052"/>
                  <a:chExt cx="1386" cy="1773"/>
                </a:xfrm>
              </p:grpSpPr>
              <p:cxnSp>
                <p:nvCxnSpPr>
                  <p:cNvPr id="26691" name="AutoShape 107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92" name="AutoShape 107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93" name="AutoShape 107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94" name="Oval 107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6324" name="Group 998"/>
            <p:cNvGrpSpPr>
              <a:grpSpLocks/>
            </p:cNvGrpSpPr>
            <p:nvPr/>
          </p:nvGrpSpPr>
          <p:grpSpPr bwMode="auto">
            <a:xfrm>
              <a:off x="5853" y="4430"/>
              <a:ext cx="4886" cy="701"/>
              <a:chOff x="1328" y="5949"/>
              <a:chExt cx="4886" cy="701"/>
            </a:xfrm>
          </p:grpSpPr>
          <p:grpSp>
            <p:nvGrpSpPr>
              <p:cNvPr id="26609" name="Group 1062"/>
              <p:cNvGrpSpPr>
                <a:grpSpLocks/>
              </p:cNvGrpSpPr>
              <p:nvPr/>
            </p:nvGrpSpPr>
            <p:grpSpPr bwMode="auto">
              <a:xfrm>
                <a:off x="1328" y="5982"/>
                <a:ext cx="601" cy="666"/>
                <a:chOff x="6706" y="3052"/>
                <a:chExt cx="1386" cy="1773"/>
              </a:xfrm>
            </p:grpSpPr>
            <p:cxnSp>
              <p:nvCxnSpPr>
                <p:cNvPr id="26673" name="AutoShape 106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674" name="Group 1063"/>
                <p:cNvGrpSpPr>
                  <a:grpSpLocks/>
                </p:cNvGrpSpPr>
                <p:nvPr/>
              </p:nvGrpSpPr>
              <p:grpSpPr bwMode="auto">
                <a:xfrm>
                  <a:off x="6706" y="3052"/>
                  <a:ext cx="1386" cy="1773"/>
                  <a:chOff x="6706" y="3052"/>
                  <a:chExt cx="1386" cy="1773"/>
                </a:xfrm>
              </p:grpSpPr>
              <p:cxnSp>
                <p:nvCxnSpPr>
                  <p:cNvPr id="26675" name="AutoShape 106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676" name="AutoShape 106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677" name="AutoShape 106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678" name="Oval 1064"/>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610" name="Group 1055"/>
              <p:cNvGrpSpPr>
                <a:grpSpLocks/>
              </p:cNvGrpSpPr>
              <p:nvPr/>
            </p:nvGrpSpPr>
            <p:grpSpPr bwMode="auto">
              <a:xfrm>
                <a:off x="1808" y="5982"/>
                <a:ext cx="601" cy="666"/>
                <a:chOff x="6706" y="3052"/>
                <a:chExt cx="1386" cy="1773"/>
              </a:xfrm>
            </p:grpSpPr>
            <p:cxnSp>
              <p:nvCxnSpPr>
                <p:cNvPr id="26667" name="AutoShape 106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668" name="Group 1056"/>
                <p:cNvGrpSpPr>
                  <a:grpSpLocks/>
                </p:cNvGrpSpPr>
                <p:nvPr/>
              </p:nvGrpSpPr>
              <p:grpSpPr bwMode="auto">
                <a:xfrm>
                  <a:off x="6706" y="3052"/>
                  <a:ext cx="1386" cy="1773"/>
                  <a:chOff x="6706" y="3052"/>
                  <a:chExt cx="1386" cy="1773"/>
                </a:xfrm>
              </p:grpSpPr>
              <p:cxnSp>
                <p:nvCxnSpPr>
                  <p:cNvPr id="26669" name="AutoShape 106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670" name="AutoShape 105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671" name="AutoShape 105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672" name="Oval 1057"/>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611" name="Group 1048"/>
              <p:cNvGrpSpPr>
                <a:grpSpLocks/>
              </p:cNvGrpSpPr>
              <p:nvPr/>
            </p:nvGrpSpPr>
            <p:grpSpPr bwMode="auto">
              <a:xfrm>
                <a:off x="2282" y="5982"/>
                <a:ext cx="601" cy="666"/>
                <a:chOff x="6706" y="3052"/>
                <a:chExt cx="1386" cy="1773"/>
              </a:xfrm>
            </p:grpSpPr>
            <p:cxnSp>
              <p:nvCxnSpPr>
                <p:cNvPr id="26661" name="AutoShape 105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62" name="Group 1049"/>
                <p:cNvGrpSpPr>
                  <a:grpSpLocks/>
                </p:cNvGrpSpPr>
                <p:nvPr/>
              </p:nvGrpSpPr>
              <p:grpSpPr bwMode="auto">
                <a:xfrm>
                  <a:off x="6706" y="3052"/>
                  <a:ext cx="1386" cy="1773"/>
                  <a:chOff x="6706" y="3052"/>
                  <a:chExt cx="1386" cy="1773"/>
                </a:xfrm>
              </p:grpSpPr>
              <p:cxnSp>
                <p:nvCxnSpPr>
                  <p:cNvPr id="26663" name="AutoShape 105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64" name="AutoShape 105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65" name="AutoShape 105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66" name="Oval 105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12" name="Group 1041"/>
              <p:cNvGrpSpPr>
                <a:grpSpLocks/>
              </p:cNvGrpSpPr>
              <p:nvPr/>
            </p:nvGrpSpPr>
            <p:grpSpPr bwMode="auto">
              <a:xfrm>
                <a:off x="2756" y="5984"/>
                <a:ext cx="601" cy="666"/>
                <a:chOff x="6706" y="3052"/>
                <a:chExt cx="1386" cy="1773"/>
              </a:xfrm>
            </p:grpSpPr>
            <p:cxnSp>
              <p:nvCxnSpPr>
                <p:cNvPr id="26655" name="AutoShape 104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56" name="Group 1042"/>
                <p:cNvGrpSpPr>
                  <a:grpSpLocks/>
                </p:cNvGrpSpPr>
                <p:nvPr/>
              </p:nvGrpSpPr>
              <p:grpSpPr bwMode="auto">
                <a:xfrm>
                  <a:off x="6706" y="3052"/>
                  <a:ext cx="1386" cy="1773"/>
                  <a:chOff x="6706" y="3052"/>
                  <a:chExt cx="1386" cy="1773"/>
                </a:xfrm>
              </p:grpSpPr>
              <p:cxnSp>
                <p:nvCxnSpPr>
                  <p:cNvPr id="26657" name="AutoShape 104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58" name="AutoShape 104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59" name="AutoShape 104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60" name="Oval 104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13" name="Group 1034"/>
              <p:cNvGrpSpPr>
                <a:grpSpLocks/>
              </p:cNvGrpSpPr>
              <p:nvPr/>
            </p:nvGrpSpPr>
            <p:grpSpPr bwMode="auto">
              <a:xfrm>
                <a:off x="3252" y="5964"/>
                <a:ext cx="601" cy="666"/>
                <a:chOff x="6706" y="3052"/>
                <a:chExt cx="1386" cy="1773"/>
              </a:xfrm>
            </p:grpSpPr>
            <p:cxnSp>
              <p:nvCxnSpPr>
                <p:cNvPr id="26649" name="AutoShape 104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50" name="Group 1035"/>
                <p:cNvGrpSpPr>
                  <a:grpSpLocks/>
                </p:cNvGrpSpPr>
                <p:nvPr/>
              </p:nvGrpSpPr>
              <p:grpSpPr bwMode="auto">
                <a:xfrm>
                  <a:off x="6706" y="3052"/>
                  <a:ext cx="1386" cy="1773"/>
                  <a:chOff x="6706" y="3052"/>
                  <a:chExt cx="1386" cy="1773"/>
                </a:xfrm>
              </p:grpSpPr>
              <p:cxnSp>
                <p:nvCxnSpPr>
                  <p:cNvPr id="26651" name="AutoShape 103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52" name="AutoShape 103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53" name="AutoShape 103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54" name="Oval 103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14" name="Group 1027"/>
              <p:cNvGrpSpPr>
                <a:grpSpLocks/>
              </p:cNvGrpSpPr>
              <p:nvPr/>
            </p:nvGrpSpPr>
            <p:grpSpPr bwMode="auto">
              <a:xfrm>
                <a:off x="3715" y="5966"/>
                <a:ext cx="601" cy="666"/>
                <a:chOff x="6706" y="3052"/>
                <a:chExt cx="1386" cy="1773"/>
              </a:xfrm>
            </p:grpSpPr>
            <p:cxnSp>
              <p:nvCxnSpPr>
                <p:cNvPr id="26643" name="AutoShape 103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44" name="Group 1028"/>
                <p:cNvGrpSpPr>
                  <a:grpSpLocks/>
                </p:cNvGrpSpPr>
                <p:nvPr/>
              </p:nvGrpSpPr>
              <p:grpSpPr bwMode="auto">
                <a:xfrm>
                  <a:off x="6706" y="3052"/>
                  <a:ext cx="1386" cy="1773"/>
                  <a:chOff x="6706" y="3052"/>
                  <a:chExt cx="1386" cy="1773"/>
                </a:xfrm>
              </p:grpSpPr>
              <p:cxnSp>
                <p:nvCxnSpPr>
                  <p:cNvPr id="26645" name="AutoShape 103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46" name="AutoShape 103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47" name="AutoShape 103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48" name="Oval 102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15" name="Group 1020"/>
              <p:cNvGrpSpPr>
                <a:grpSpLocks/>
              </p:cNvGrpSpPr>
              <p:nvPr/>
            </p:nvGrpSpPr>
            <p:grpSpPr bwMode="auto">
              <a:xfrm>
                <a:off x="4178" y="5958"/>
                <a:ext cx="601" cy="666"/>
                <a:chOff x="6706" y="3052"/>
                <a:chExt cx="1386" cy="1773"/>
              </a:xfrm>
            </p:grpSpPr>
            <p:cxnSp>
              <p:nvCxnSpPr>
                <p:cNvPr id="26637" name="AutoShape 102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38" name="Group 1021"/>
                <p:cNvGrpSpPr>
                  <a:grpSpLocks/>
                </p:cNvGrpSpPr>
                <p:nvPr/>
              </p:nvGrpSpPr>
              <p:grpSpPr bwMode="auto">
                <a:xfrm>
                  <a:off x="6706" y="3052"/>
                  <a:ext cx="1386" cy="1773"/>
                  <a:chOff x="6706" y="3052"/>
                  <a:chExt cx="1386" cy="1773"/>
                </a:xfrm>
              </p:grpSpPr>
              <p:cxnSp>
                <p:nvCxnSpPr>
                  <p:cNvPr id="26639" name="AutoShape 102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40" name="AutoShape 102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41" name="AutoShape 102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42" name="Oval 102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16" name="Group 1013"/>
              <p:cNvGrpSpPr>
                <a:grpSpLocks/>
              </p:cNvGrpSpPr>
              <p:nvPr/>
            </p:nvGrpSpPr>
            <p:grpSpPr bwMode="auto">
              <a:xfrm>
                <a:off x="4661" y="5949"/>
                <a:ext cx="601" cy="666"/>
                <a:chOff x="6706" y="3052"/>
                <a:chExt cx="1386" cy="1773"/>
              </a:xfrm>
            </p:grpSpPr>
            <p:cxnSp>
              <p:nvCxnSpPr>
                <p:cNvPr id="26631" name="AutoShape 101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32" name="Group 1014"/>
                <p:cNvGrpSpPr>
                  <a:grpSpLocks/>
                </p:cNvGrpSpPr>
                <p:nvPr/>
              </p:nvGrpSpPr>
              <p:grpSpPr bwMode="auto">
                <a:xfrm>
                  <a:off x="6706" y="3052"/>
                  <a:ext cx="1386" cy="1773"/>
                  <a:chOff x="6706" y="3052"/>
                  <a:chExt cx="1386" cy="1773"/>
                </a:xfrm>
              </p:grpSpPr>
              <p:cxnSp>
                <p:nvCxnSpPr>
                  <p:cNvPr id="26633" name="AutoShape 101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34" name="AutoShape 101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35" name="AutoShape 101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36" name="Oval 101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17" name="Group 1006"/>
              <p:cNvGrpSpPr>
                <a:grpSpLocks/>
              </p:cNvGrpSpPr>
              <p:nvPr/>
            </p:nvGrpSpPr>
            <p:grpSpPr bwMode="auto">
              <a:xfrm>
                <a:off x="5138" y="5982"/>
                <a:ext cx="601" cy="666"/>
                <a:chOff x="6706" y="3052"/>
                <a:chExt cx="1386" cy="1773"/>
              </a:xfrm>
            </p:grpSpPr>
            <p:cxnSp>
              <p:nvCxnSpPr>
                <p:cNvPr id="26625" name="AutoShape 101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26" name="Group 1007"/>
                <p:cNvGrpSpPr>
                  <a:grpSpLocks/>
                </p:cNvGrpSpPr>
                <p:nvPr/>
              </p:nvGrpSpPr>
              <p:grpSpPr bwMode="auto">
                <a:xfrm>
                  <a:off x="6706" y="3052"/>
                  <a:ext cx="1386" cy="1773"/>
                  <a:chOff x="6706" y="3052"/>
                  <a:chExt cx="1386" cy="1773"/>
                </a:xfrm>
              </p:grpSpPr>
              <p:cxnSp>
                <p:nvCxnSpPr>
                  <p:cNvPr id="26627" name="AutoShape 101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28" name="AutoShape 101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29" name="AutoShape 100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30" name="Oval 100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618" name="Group 999"/>
              <p:cNvGrpSpPr>
                <a:grpSpLocks/>
              </p:cNvGrpSpPr>
              <p:nvPr/>
            </p:nvGrpSpPr>
            <p:grpSpPr bwMode="auto">
              <a:xfrm>
                <a:off x="5613" y="5982"/>
                <a:ext cx="601" cy="666"/>
                <a:chOff x="6706" y="3052"/>
                <a:chExt cx="1386" cy="1773"/>
              </a:xfrm>
            </p:grpSpPr>
            <p:cxnSp>
              <p:nvCxnSpPr>
                <p:cNvPr id="26619" name="AutoShape 100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20" name="Group 1000"/>
                <p:cNvGrpSpPr>
                  <a:grpSpLocks/>
                </p:cNvGrpSpPr>
                <p:nvPr/>
              </p:nvGrpSpPr>
              <p:grpSpPr bwMode="auto">
                <a:xfrm>
                  <a:off x="6706" y="3052"/>
                  <a:ext cx="1386" cy="1773"/>
                  <a:chOff x="6706" y="3052"/>
                  <a:chExt cx="1386" cy="1773"/>
                </a:xfrm>
              </p:grpSpPr>
              <p:cxnSp>
                <p:nvCxnSpPr>
                  <p:cNvPr id="26621" name="AutoShape 100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22" name="AutoShape 100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23" name="AutoShape 100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24" name="Oval 100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6325" name="Group 927"/>
            <p:cNvGrpSpPr>
              <a:grpSpLocks/>
            </p:cNvGrpSpPr>
            <p:nvPr/>
          </p:nvGrpSpPr>
          <p:grpSpPr bwMode="auto">
            <a:xfrm>
              <a:off x="1039" y="4465"/>
              <a:ext cx="4886" cy="701"/>
              <a:chOff x="1328" y="5949"/>
              <a:chExt cx="4886" cy="701"/>
            </a:xfrm>
          </p:grpSpPr>
          <p:grpSp>
            <p:nvGrpSpPr>
              <p:cNvPr id="26539" name="Group 991"/>
              <p:cNvGrpSpPr>
                <a:grpSpLocks/>
              </p:cNvGrpSpPr>
              <p:nvPr/>
            </p:nvGrpSpPr>
            <p:grpSpPr bwMode="auto">
              <a:xfrm>
                <a:off x="1328" y="5982"/>
                <a:ext cx="601" cy="666"/>
                <a:chOff x="6706" y="3052"/>
                <a:chExt cx="1386" cy="1773"/>
              </a:xfrm>
            </p:grpSpPr>
            <p:cxnSp>
              <p:nvCxnSpPr>
                <p:cNvPr id="26603" name="AutoShape 99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604" name="Group 992"/>
                <p:cNvGrpSpPr>
                  <a:grpSpLocks/>
                </p:cNvGrpSpPr>
                <p:nvPr/>
              </p:nvGrpSpPr>
              <p:grpSpPr bwMode="auto">
                <a:xfrm>
                  <a:off x="6706" y="3052"/>
                  <a:ext cx="1386" cy="1773"/>
                  <a:chOff x="6706" y="3052"/>
                  <a:chExt cx="1386" cy="1773"/>
                </a:xfrm>
              </p:grpSpPr>
              <p:cxnSp>
                <p:nvCxnSpPr>
                  <p:cNvPr id="26605" name="AutoShape 99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06" name="AutoShape 99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07" name="AutoShape 99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08" name="Oval 99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540" name="Group 984"/>
              <p:cNvGrpSpPr>
                <a:grpSpLocks/>
              </p:cNvGrpSpPr>
              <p:nvPr/>
            </p:nvGrpSpPr>
            <p:grpSpPr bwMode="auto">
              <a:xfrm>
                <a:off x="1808" y="5982"/>
                <a:ext cx="601" cy="666"/>
                <a:chOff x="6706" y="3052"/>
                <a:chExt cx="1386" cy="1773"/>
              </a:xfrm>
            </p:grpSpPr>
            <p:cxnSp>
              <p:nvCxnSpPr>
                <p:cNvPr id="26597" name="AutoShape 99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598" name="Group 985"/>
                <p:cNvGrpSpPr>
                  <a:grpSpLocks/>
                </p:cNvGrpSpPr>
                <p:nvPr/>
              </p:nvGrpSpPr>
              <p:grpSpPr bwMode="auto">
                <a:xfrm>
                  <a:off x="6706" y="3052"/>
                  <a:ext cx="1386" cy="1773"/>
                  <a:chOff x="6706" y="3052"/>
                  <a:chExt cx="1386" cy="1773"/>
                </a:xfrm>
              </p:grpSpPr>
              <p:cxnSp>
                <p:nvCxnSpPr>
                  <p:cNvPr id="26599" name="AutoShape 98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600" name="AutoShape 98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601" name="AutoShape 98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602" name="Oval 98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541" name="Group 977"/>
              <p:cNvGrpSpPr>
                <a:grpSpLocks/>
              </p:cNvGrpSpPr>
              <p:nvPr/>
            </p:nvGrpSpPr>
            <p:grpSpPr bwMode="auto">
              <a:xfrm>
                <a:off x="2282" y="5982"/>
                <a:ext cx="601" cy="666"/>
                <a:chOff x="6706" y="3052"/>
                <a:chExt cx="1386" cy="1773"/>
              </a:xfrm>
            </p:grpSpPr>
            <p:cxnSp>
              <p:nvCxnSpPr>
                <p:cNvPr id="26591" name="AutoShape 98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592" name="Group 978"/>
                <p:cNvGrpSpPr>
                  <a:grpSpLocks/>
                </p:cNvGrpSpPr>
                <p:nvPr/>
              </p:nvGrpSpPr>
              <p:grpSpPr bwMode="auto">
                <a:xfrm>
                  <a:off x="6706" y="3052"/>
                  <a:ext cx="1386" cy="1773"/>
                  <a:chOff x="6706" y="3052"/>
                  <a:chExt cx="1386" cy="1773"/>
                </a:xfrm>
              </p:grpSpPr>
              <p:cxnSp>
                <p:nvCxnSpPr>
                  <p:cNvPr id="26593" name="AutoShape 98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594" name="AutoShape 98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595" name="AutoShape 98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596" name="Oval 97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542" name="Group 970"/>
              <p:cNvGrpSpPr>
                <a:grpSpLocks/>
              </p:cNvGrpSpPr>
              <p:nvPr/>
            </p:nvGrpSpPr>
            <p:grpSpPr bwMode="auto">
              <a:xfrm>
                <a:off x="2756" y="5984"/>
                <a:ext cx="601" cy="666"/>
                <a:chOff x="6706" y="3052"/>
                <a:chExt cx="1386" cy="1773"/>
              </a:xfrm>
            </p:grpSpPr>
            <p:cxnSp>
              <p:nvCxnSpPr>
                <p:cNvPr id="26585" name="AutoShape 97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586" name="Group 971"/>
                <p:cNvGrpSpPr>
                  <a:grpSpLocks/>
                </p:cNvGrpSpPr>
                <p:nvPr/>
              </p:nvGrpSpPr>
              <p:grpSpPr bwMode="auto">
                <a:xfrm>
                  <a:off x="6706" y="3052"/>
                  <a:ext cx="1386" cy="1773"/>
                  <a:chOff x="6706" y="3052"/>
                  <a:chExt cx="1386" cy="1773"/>
                </a:xfrm>
              </p:grpSpPr>
              <p:cxnSp>
                <p:nvCxnSpPr>
                  <p:cNvPr id="26587" name="AutoShape 97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588" name="AutoShape 97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589" name="AutoShape 97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590" name="Oval 97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543" name="Group 963"/>
              <p:cNvGrpSpPr>
                <a:grpSpLocks/>
              </p:cNvGrpSpPr>
              <p:nvPr/>
            </p:nvGrpSpPr>
            <p:grpSpPr bwMode="auto">
              <a:xfrm>
                <a:off x="3252" y="5964"/>
                <a:ext cx="601" cy="666"/>
                <a:chOff x="6706" y="3052"/>
                <a:chExt cx="1386" cy="1773"/>
              </a:xfrm>
            </p:grpSpPr>
            <p:cxnSp>
              <p:nvCxnSpPr>
                <p:cNvPr id="26579" name="AutoShape 96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580" name="Group 964"/>
                <p:cNvGrpSpPr>
                  <a:grpSpLocks/>
                </p:cNvGrpSpPr>
                <p:nvPr/>
              </p:nvGrpSpPr>
              <p:grpSpPr bwMode="auto">
                <a:xfrm>
                  <a:off x="6706" y="3052"/>
                  <a:ext cx="1386" cy="1773"/>
                  <a:chOff x="6706" y="3052"/>
                  <a:chExt cx="1386" cy="1773"/>
                </a:xfrm>
              </p:grpSpPr>
              <p:cxnSp>
                <p:nvCxnSpPr>
                  <p:cNvPr id="26581" name="AutoShape 96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582" name="AutoShape 96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583" name="AutoShape 96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584" name="Oval 96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544" name="Group 956"/>
              <p:cNvGrpSpPr>
                <a:grpSpLocks/>
              </p:cNvGrpSpPr>
              <p:nvPr/>
            </p:nvGrpSpPr>
            <p:grpSpPr bwMode="auto">
              <a:xfrm>
                <a:off x="3715" y="5966"/>
                <a:ext cx="601" cy="666"/>
                <a:chOff x="6706" y="3052"/>
                <a:chExt cx="1386" cy="1773"/>
              </a:xfrm>
            </p:grpSpPr>
            <p:cxnSp>
              <p:nvCxnSpPr>
                <p:cNvPr id="26573" name="AutoShape 96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574" name="Group 957"/>
                <p:cNvGrpSpPr>
                  <a:grpSpLocks/>
                </p:cNvGrpSpPr>
                <p:nvPr/>
              </p:nvGrpSpPr>
              <p:grpSpPr bwMode="auto">
                <a:xfrm>
                  <a:off x="6706" y="3052"/>
                  <a:ext cx="1386" cy="1773"/>
                  <a:chOff x="6706" y="3052"/>
                  <a:chExt cx="1386" cy="1773"/>
                </a:xfrm>
              </p:grpSpPr>
              <p:cxnSp>
                <p:nvCxnSpPr>
                  <p:cNvPr id="26575" name="AutoShape 96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576" name="AutoShape 96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577" name="AutoShape 95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578" name="Oval 958"/>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545" name="Group 949"/>
              <p:cNvGrpSpPr>
                <a:grpSpLocks/>
              </p:cNvGrpSpPr>
              <p:nvPr/>
            </p:nvGrpSpPr>
            <p:grpSpPr bwMode="auto">
              <a:xfrm>
                <a:off x="4178" y="5958"/>
                <a:ext cx="601" cy="666"/>
                <a:chOff x="6706" y="3052"/>
                <a:chExt cx="1386" cy="1773"/>
              </a:xfrm>
            </p:grpSpPr>
            <p:cxnSp>
              <p:nvCxnSpPr>
                <p:cNvPr id="26567" name="AutoShape 955"/>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568" name="Group 950"/>
                <p:cNvGrpSpPr>
                  <a:grpSpLocks/>
                </p:cNvGrpSpPr>
                <p:nvPr/>
              </p:nvGrpSpPr>
              <p:grpSpPr bwMode="auto">
                <a:xfrm>
                  <a:off x="6706" y="3052"/>
                  <a:ext cx="1386" cy="1773"/>
                  <a:chOff x="6706" y="3052"/>
                  <a:chExt cx="1386" cy="1773"/>
                </a:xfrm>
              </p:grpSpPr>
              <p:cxnSp>
                <p:nvCxnSpPr>
                  <p:cNvPr id="26569" name="AutoShape 954"/>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570" name="AutoShape 953"/>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571" name="AutoShape 952"/>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572" name="Oval 951"/>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546" name="Group 942"/>
              <p:cNvGrpSpPr>
                <a:grpSpLocks/>
              </p:cNvGrpSpPr>
              <p:nvPr/>
            </p:nvGrpSpPr>
            <p:grpSpPr bwMode="auto">
              <a:xfrm>
                <a:off x="4661" y="5949"/>
                <a:ext cx="601" cy="666"/>
                <a:chOff x="6706" y="3052"/>
                <a:chExt cx="1386" cy="1773"/>
              </a:xfrm>
            </p:grpSpPr>
            <p:cxnSp>
              <p:nvCxnSpPr>
                <p:cNvPr id="26561" name="AutoShape 94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562" name="Group 943"/>
                <p:cNvGrpSpPr>
                  <a:grpSpLocks/>
                </p:cNvGrpSpPr>
                <p:nvPr/>
              </p:nvGrpSpPr>
              <p:grpSpPr bwMode="auto">
                <a:xfrm>
                  <a:off x="6706" y="3052"/>
                  <a:ext cx="1386" cy="1773"/>
                  <a:chOff x="6706" y="3052"/>
                  <a:chExt cx="1386" cy="1773"/>
                </a:xfrm>
              </p:grpSpPr>
              <p:cxnSp>
                <p:nvCxnSpPr>
                  <p:cNvPr id="26563" name="AutoShape 94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564" name="AutoShape 94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565" name="AutoShape 94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566" name="Oval 944"/>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547" name="Group 935"/>
              <p:cNvGrpSpPr>
                <a:grpSpLocks/>
              </p:cNvGrpSpPr>
              <p:nvPr/>
            </p:nvGrpSpPr>
            <p:grpSpPr bwMode="auto">
              <a:xfrm>
                <a:off x="5138" y="5982"/>
                <a:ext cx="601" cy="666"/>
                <a:chOff x="6706" y="3052"/>
                <a:chExt cx="1386" cy="1773"/>
              </a:xfrm>
            </p:grpSpPr>
            <p:cxnSp>
              <p:nvCxnSpPr>
                <p:cNvPr id="26555" name="AutoShape 94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556" name="Group 936"/>
                <p:cNvGrpSpPr>
                  <a:grpSpLocks/>
                </p:cNvGrpSpPr>
                <p:nvPr/>
              </p:nvGrpSpPr>
              <p:grpSpPr bwMode="auto">
                <a:xfrm>
                  <a:off x="6706" y="3052"/>
                  <a:ext cx="1386" cy="1773"/>
                  <a:chOff x="6706" y="3052"/>
                  <a:chExt cx="1386" cy="1773"/>
                </a:xfrm>
              </p:grpSpPr>
              <p:cxnSp>
                <p:nvCxnSpPr>
                  <p:cNvPr id="26557" name="AutoShape 94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558" name="AutoShape 93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559" name="AutoShape 93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560" name="Oval 937"/>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548" name="Group 928"/>
              <p:cNvGrpSpPr>
                <a:grpSpLocks/>
              </p:cNvGrpSpPr>
              <p:nvPr/>
            </p:nvGrpSpPr>
            <p:grpSpPr bwMode="auto">
              <a:xfrm>
                <a:off x="5613" y="5982"/>
                <a:ext cx="601" cy="666"/>
                <a:chOff x="6706" y="3052"/>
                <a:chExt cx="1386" cy="1773"/>
              </a:xfrm>
            </p:grpSpPr>
            <p:cxnSp>
              <p:nvCxnSpPr>
                <p:cNvPr id="26549" name="AutoShape 93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550" name="Group 929"/>
                <p:cNvGrpSpPr>
                  <a:grpSpLocks/>
                </p:cNvGrpSpPr>
                <p:nvPr/>
              </p:nvGrpSpPr>
              <p:grpSpPr bwMode="auto">
                <a:xfrm>
                  <a:off x="6706" y="3052"/>
                  <a:ext cx="1386" cy="1773"/>
                  <a:chOff x="6706" y="3052"/>
                  <a:chExt cx="1386" cy="1773"/>
                </a:xfrm>
              </p:grpSpPr>
              <p:cxnSp>
                <p:nvCxnSpPr>
                  <p:cNvPr id="26551" name="AutoShape 93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552" name="AutoShape 93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553" name="AutoShape 93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554" name="Oval 930"/>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grpSp>
          <p:nvGrpSpPr>
            <p:cNvPr id="26326" name="Group 856"/>
            <p:cNvGrpSpPr>
              <a:grpSpLocks/>
            </p:cNvGrpSpPr>
            <p:nvPr/>
          </p:nvGrpSpPr>
          <p:grpSpPr bwMode="auto">
            <a:xfrm>
              <a:off x="1093" y="5165"/>
              <a:ext cx="4886" cy="701"/>
              <a:chOff x="1328" y="5949"/>
              <a:chExt cx="4886" cy="701"/>
            </a:xfrm>
          </p:grpSpPr>
          <p:grpSp>
            <p:nvGrpSpPr>
              <p:cNvPr id="26469" name="Group 920"/>
              <p:cNvGrpSpPr>
                <a:grpSpLocks/>
              </p:cNvGrpSpPr>
              <p:nvPr/>
            </p:nvGrpSpPr>
            <p:grpSpPr bwMode="auto">
              <a:xfrm>
                <a:off x="1328" y="5982"/>
                <a:ext cx="601" cy="666"/>
                <a:chOff x="6706" y="3052"/>
                <a:chExt cx="1386" cy="1773"/>
              </a:xfrm>
            </p:grpSpPr>
            <p:cxnSp>
              <p:nvCxnSpPr>
                <p:cNvPr id="26533" name="AutoShape 92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534" name="Group 921"/>
                <p:cNvGrpSpPr>
                  <a:grpSpLocks/>
                </p:cNvGrpSpPr>
                <p:nvPr/>
              </p:nvGrpSpPr>
              <p:grpSpPr bwMode="auto">
                <a:xfrm>
                  <a:off x="6706" y="3052"/>
                  <a:ext cx="1386" cy="1773"/>
                  <a:chOff x="6706" y="3052"/>
                  <a:chExt cx="1386" cy="1773"/>
                </a:xfrm>
              </p:grpSpPr>
              <p:cxnSp>
                <p:nvCxnSpPr>
                  <p:cNvPr id="26535" name="AutoShape 92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536" name="AutoShape 92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537" name="AutoShape 92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538" name="Oval 92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70" name="Group 913"/>
              <p:cNvGrpSpPr>
                <a:grpSpLocks/>
              </p:cNvGrpSpPr>
              <p:nvPr/>
            </p:nvGrpSpPr>
            <p:grpSpPr bwMode="auto">
              <a:xfrm>
                <a:off x="1808" y="5982"/>
                <a:ext cx="601" cy="666"/>
                <a:chOff x="6706" y="3052"/>
                <a:chExt cx="1386" cy="1773"/>
              </a:xfrm>
            </p:grpSpPr>
            <p:cxnSp>
              <p:nvCxnSpPr>
                <p:cNvPr id="26527" name="AutoShape 91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528" name="Group 914"/>
                <p:cNvGrpSpPr>
                  <a:grpSpLocks/>
                </p:cNvGrpSpPr>
                <p:nvPr/>
              </p:nvGrpSpPr>
              <p:grpSpPr bwMode="auto">
                <a:xfrm>
                  <a:off x="6706" y="3052"/>
                  <a:ext cx="1386" cy="1773"/>
                  <a:chOff x="6706" y="3052"/>
                  <a:chExt cx="1386" cy="1773"/>
                </a:xfrm>
              </p:grpSpPr>
              <p:cxnSp>
                <p:nvCxnSpPr>
                  <p:cNvPr id="26529" name="AutoShape 91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530" name="AutoShape 91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531" name="AutoShape 91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532" name="Oval 91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71" name="Group 906"/>
              <p:cNvGrpSpPr>
                <a:grpSpLocks/>
              </p:cNvGrpSpPr>
              <p:nvPr/>
            </p:nvGrpSpPr>
            <p:grpSpPr bwMode="auto">
              <a:xfrm>
                <a:off x="2282" y="5982"/>
                <a:ext cx="601" cy="666"/>
                <a:chOff x="6706" y="3052"/>
                <a:chExt cx="1386" cy="1773"/>
              </a:xfrm>
            </p:grpSpPr>
            <p:cxnSp>
              <p:nvCxnSpPr>
                <p:cNvPr id="26521" name="AutoShape 91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522" name="Group 907"/>
                <p:cNvGrpSpPr>
                  <a:grpSpLocks/>
                </p:cNvGrpSpPr>
                <p:nvPr/>
              </p:nvGrpSpPr>
              <p:grpSpPr bwMode="auto">
                <a:xfrm>
                  <a:off x="6706" y="3052"/>
                  <a:ext cx="1386" cy="1773"/>
                  <a:chOff x="6706" y="3052"/>
                  <a:chExt cx="1386" cy="1773"/>
                </a:xfrm>
              </p:grpSpPr>
              <p:cxnSp>
                <p:nvCxnSpPr>
                  <p:cNvPr id="26523" name="AutoShape 91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524" name="AutoShape 91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525" name="AutoShape 90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526" name="Oval 90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72" name="Group 899"/>
              <p:cNvGrpSpPr>
                <a:grpSpLocks/>
              </p:cNvGrpSpPr>
              <p:nvPr/>
            </p:nvGrpSpPr>
            <p:grpSpPr bwMode="auto">
              <a:xfrm>
                <a:off x="2756" y="5984"/>
                <a:ext cx="601" cy="666"/>
                <a:chOff x="6706" y="3052"/>
                <a:chExt cx="1386" cy="1773"/>
              </a:xfrm>
            </p:grpSpPr>
            <p:cxnSp>
              <p:nvCxnSpPr>
                <p:cNvPr id="26515" name="AutoShape 90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516" name="Group 900"/>
                <p:cNvGrpSpPr>
                  <a:grpSpLocks/>
                </p:cNvGrpSpPr>
                <p:nvPr/>
              </p:nvGrpSpPr>
              <p:grpSpPr bwMode="auto">
                <a:xfrm>
                  <a:off x="6706" y="3052"/>
                  <a:ext cx="1386" cy="1773"/>
                  <a:chOff x="6706" y="3052"/>
                  <a:chExt cx="1386" cy="1773"/>
                </a:xfrm>
              </p:grpSpPr>
              <p:cxnSp>
                <p:nvCxnSpPr>
                  <p:cNvPr id="26517" name="AutoShape 90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518" name="AutoShape 90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519" name="AutoShape 90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520" name="Oval 90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73" name="Group 892"/>
              <p:cNvGrpSpPr>
                <a:grpSpLocks/>
              </p:cNvGrpSpPr>
              <p:nvPr/>
            </p:nvGrpSpPr>
            <p:grpSpPr bwMode="auto">
              <a:xfrm>
                <a:off x="3252" y="5964"/>
                <a:ext cx="601" cy="666"/>
                <a:chOff x="6706" y="3052"/>
                <a:chExt cx="1386" cy="1773"/>
              </a:xfrm>
            </p:grpSpPr>
            <p:cxnSp>
              <p:nvCxnSpPr>
                <p:cNvPr id="26509" name="AutoShape 89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510" name="Group 893"/>
                <p:cNvGrpSpPr>
                  <a:grpSpLocks/>
                </p:cNvGrpSpPr>
                <p:nvPr/>
              </p:nvGrpSpPr>
              <p:grpSpPr bwMode="auto">
                <a:xfrm>
                  <a:off x="6706" y="3052"/>
                  <a:ext cx="1386" cy="1773"/>
                  <a:chOff x="6706" y="3052"/>
                  <a:chExt cx="1386" cy="1773"/>
                </a:xfrm>
              </p:grpSpPr>
              <p:cxnSp>
                <p:nvCxnSpPr>
                  <p:cNvPr id="26511" name="AutoShape 89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512" name="AutoShape 89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513" name="AutoShape 89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514" name="Oval 89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74" name="Group 885"/>
              <p:cNvGrpSpPr>
                <a:grpSpLocks/>
              </p:cNvGrpSpPr>
              <p:nvPr/>
            </p:nvGrpSpPr>
            <p:grpSpPr bwMode="auto">
              <a:xfrm>
                <a:off x="3715" y="5966"/>
                <a:ext cx="601" cy="666"/>
                <a:chOff x="6706" y="3052"/>
                <a:chExt cx="1386" cy="1773"/>
              </a:xfrm>
            </p:grpSpPr>
            <p:cxnSp>
              <p:nvCxnSpPr>
                <p:cNvPr id="26503" name="AutoShape 89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504" name="Group 886"/>
                <p:cNvGrpSpPr>
                  <a:grpSpLocks/>
                </p:cNvGrpSpPr>
                <p:nvPr/>
              </p:nvGrpSpPr>
              <p:grpSpPr bwMode="auto">
                <a:xfrm>
                  <a:off x="6706" y="3052"/>
                  <a:ext cx="1386" cy="1773"/>
                  <a:chOff x="6706" y="3052"/>
                  <a:chExt cx="1386" cy="1773"/>
                </a:xfrm>
              </p:grpSpPr>
              <p:cxnSp>
                <p:nvCxnSpPr>
                  <p:cNvPr id="26505" name="AutoShape 89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506" name="AutoShape 88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507" name="AutoShape 88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508" name="Oval 887"/>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475" name="Group 878"/>
              <p:cNvGrpSpPr>
                <a:grpSpLocks/>
              </p:cNvGrpSpPr>
              <p:nvPr/>
            </p:nvGrpSpPr>
            <p:grpSpPr bwMode="auto">
              <a:xfrm>
                <a:off x="4178" y="5958"/>
                <a:ext cx="601" cy="666"/>
                <a:chOff x="6706" y="3052"/>
                <a:chExt cx="1386" cy="1773"/>
              </a:xfrm>
            </p:grpSpPr>
            <p:cxnSp>
              <p:nvCxnSpPr>
                <p:cNvPr id="26497" name="AutoShape 88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498" name="Group 879"/>
                <p:cNvGrpSpPr>
                  <a:grpSpLocks/>
                </p:cNvGrpSpPr>
                <p:nvPr/>
              </p:nvGrpSpPr>
              <p:grpSpPr bwMode="auto">
                <a:xfrm>
                  <a:off x="6706" y="3052"/>
                  <a:ext cx="1386" cy="1773"/>
                  <a:chOff x="6706" y="3052"/>
                  <a:chExt cx="1386" cy="1773"/>
                </a:xfrm>
              </p:grpSpPr>
              <p:cxnSp>
                <p:nvCxnSpPr>
                  <p:cNvPr id="26499" name="AutoShape 88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500" name="AutoShape 88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501" name="AutoShape 88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502" name="Oval 880"/>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476" name="Group 871"/>
              <p:cNvGrpSpPr>
                <a:grpSpLocks/>
              </p:cNvGrpSpPr>
              <p:nvPr/>
            </p:nvGrpSpPr>
            <p:grpSpPr bwMode="auto">
              <a:xfrm>
                <a:off x="4661" y="5949"/>
                <a:ext cx="601" cy="666"/>
                <a:chOff x="6706" y="3052"/>
                <a:chExt cx="1386" cy="1773"/>
              </a:xfrm>
            </p:grpSpPr>
            <p:cxnSp>
              <p:nvCxnSpPr>
                <p:cNvPr id="26491" name="AutoShape 87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492" name="Group 872"/>
                <p:cNvGrpSpPr>
                  <a:grpSpLocks/>
                </p:cNvGrpSpPr>
                <p:nvPr/>
              </p:nvGrpSpPr>
              <p:grpSpPr bwMode="auto">
                <a:xfrm>
                  <a:off x="6706" y="3052"/>
                  <a:ext cx="1386" cy="1773"/>
                  <a:chOff x="6706" y="3052"/>
                  <a:chExt cx="1386" cy="1773"/>
                </a:xfrm>
              </p:grpSpPr>
              <p:cxnSp>
                <p:nvCxnSpPr>
                  <p:cNvPr id="26493" name="AutoShape 87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494" name="AutoShape 87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495" name="AutoShape 87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496" name="Oval 873"/>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477" name="Group 864"/>
              <p:cNvGrpSpPr>
                <a:grpSpLocks/>
              </p:cNvGrpSpPr>
              <p:nvPr/>
            </p:nvGrpSpPr>
            <p:grpSpPr bwMode="auto">
              <a:xfrm>
                <a:off x="5138" y="5982"/>
                <a:ext cx="601" cy="666"/>
                <a:chOff x="6706" y="3052"/>
                <a:chExt cx="1386" cy="1773"/>
              </a:xfrm>
            </p:grpSpPr>
            <p:cxnSp>
              <p:nvCxnSpPr>
                <p:cNvPr id="26485" name="AutoShape 87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486" name="Group 865"/>
                <p:cNvGrpSpPr>
                  <a:grpSpLocks/>
                </p:cNvGrpSpPr>
                <p:nvPr/>
              </p:nvGrpSpPr>
              <p:grpSpPr bwMode="auto">
                <a:xfrm>
                  <a:off x="6706" y="3052"/>
                  <a:ext cx="1386" cy="1773"/>
                  <a:chOff x="6706" y="3052"/>
                  <a:chExt cx="1386" cy="1773"/>
                </a:xfrm>
              </p:grpSpPr>
              <p:cxnSp>
                <p:nvCxnSpPr>
                  <p:cNvPr id="26487" name="AutoShape 86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488" name="AutoShape 86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489" name="AutoShape 86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490" name="Oval 866"/>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478" name="Group 857"/>
              <p:cNvGrpSpPr>
                <a:grpSpLocks/>
              </p:cNvGrpSpPr>
              <p:nvPr/>
            </p:nvGrpSpPr>
            <p:grpSpPr bwMode="auto">
              <a:xfrm>
                <a:off x="5613" y="5982"/>
                <a:ext cx="601" cy="666"/>
                <a:chOff x="6706" y="3052"/>
                <a:chExt cx="1386" cy="1773"/>
              </a:xfrm>
            </p:grpSpPr>
            <p:cxnSp>
              <p:nvCxnSpPr>
                <p:cNvPr id="26479" name="AutoShape 863"/>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480" name="Group 858"/>
                <p:cNvGrpSpPr>
                  <a:grpSpLocks/>
                </p:cNvGrpSpPr>
                <p:nvPr/>
              </p:nvGrpSpPr>
              <p:grpSpPr bwMode="auto">
                <a:xfrm>
                  <a:off x="6706" y="3052"/>
                  <a:ext cx="1386" cy="1773"/>
                  <a:chOff x="6706" y="3052"/>
                  <a:chExt cx="1386" cy="1773"/>
                </a:xfrm>
              </p:grpSpPr>
              <p:cxnSp>
                <p:nvCxnSpPr>
                  <p:cNvPr id="26481" name="AutoShape 862"/>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482" name="AutoShape 861"/>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483" name="AutoShape 860"/>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484" name="Oval 859"/>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grpSp>
          <p:nvGrpSpPr>
            <p:cNvPr id="26327" name="Group 785"/>
            <p:cNvGrpSpPr>
              <a:grpSpLocks/>
            </p:cNvGrpSpPr>
            <p:nvPr/>
          </p:nvGrpSpPr>
          <p:grpSpPr bwMode="auto">
            <a:xfrm>
              <a:off x="1093" y="5867"/>
              <a:ext cx="4886" cy="701"/>
              <a:chOff x="1328" y="5949"/>
              <a:chExt cx="4886" cy="701"/>
            </a:xfrm>
          </p:grpSpPr>
          <p:grpSp>
            <p:nvGrpSpPr>
              <p:cNvPr id="26399" name="Group 849"/>
              <p:cNvGrpSpPr>
                <a:grpSpLocks/>
              </p:cNvGrpSpPr>
              <p:nvPr/>
            </p:nvGrpSpPr>
            <p:grpSpPr bwMode="auto">
              <a:xfrm>
                <a:off x="1328" y="5982"/>
                <a:ext cx="601" cy="666"/>
                <a:chOff x="6706" y="3052"/>
                <a:chExt cx="1386" cy="1773"/>
              </a:xfrm>
            </p:grpSpPr>
            <p:cxnSp>
              <p:nvCxnSpPr>
                <p:cNvPr id="26463" name="AutoShape 85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64" name="Group 850"/>
                <p:cNvGrpSpPr>
                  <a:grpSpLocks/>
                </p:cNvGrpSpPr>
                <p:nvPr/>
              </p:nvGrpSpPr>
              <p:grpSpPr bwMode="auto">
                <a:xfrm>
                  <a:off x="6706" y="3052"/>
                  <a:ext cx="1386" cy="1773"/>
                  <a:chOff x="6706" y="3052"/>
                  <a:chExt cx="1386" cy="1773"/>
                </a:xfrm>
              </p:grpSpPr>
              <p:cxnSp>
                <p:nvCxnSpPr>
                  <p:cNvPr id="26465" name="AutoShape 85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66" name="AutoShape 85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67" name="AutoShape 85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68" name="Oval 85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00" name="Group 842"/>
              <p:cNvGrpSpPr>
                <a:grpSpLocks/>
              </p:cNvGrpSpPr>
              <p:nvPr/>
            </p:nvGrpSpPr>
            <p:grpSpPr bwMode="auto">
              <a:xfrm>
                <a:off x="1808" y="5982"/>
                <a:ext cx="601" cy="666"/>
                <a:chOff x="6706" y="3052"/>
                <a:chExt cx="1386" cy="1773"/>
              </a:xfrm>
            </p:grpSpPr>
            <p:cxnSp>
              <p:nvCxnSpPr>
                <p:cNvPr id="26457" name="AutoShape 84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58" name="Group 843"/>
                <p:cNvGrpSpPr>
                  <a:grpSpLocks/>
                </p:cNvGrpSpPr>
                <p:nvPr/>
              </p:nvGrpSpPr>
              <p:grpSpPr bwMode="auto">
                <a:xfrm>
                  <a:off x="6706" y="3052"/>
                  <a:ext cx="1386" cy="1773"/>
                  <a:chOff x="6706" y="3052"/>
                  <a:chExt cx="1386" cy="1773"/>
                </a:xfrm>
              </p:grpSpPr>
              <p:cxnSp>
                <p:nvCxnSpPr>
                  <p:cNvPr id="26459" name="AutoShape 84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60" name="AutoShape 84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61" name="AutoShape 84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62" name="Oval 84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01" name="Group 835"/>
              <p:cNvGrpSpPr>
                <a:grpSpLocks/>
              </p:cNvGrpSpPr>
              <p:nvPr/>
            </p:nvGrpSpPr>
            <p:grpSpPr bwMode="auto">
              <a:xfrm>
                <a:off x="2282" y="5982"/>
                <a:ext cx="601" cy="666"/>
                <a:chOff x="6706" y="3052"/>
                <a:chExt cx="1386" cy="1773"/>
              </a:xfrm>
            </p:grpSpPr>
            <p:cxnSp>
              <p:nvCxnSpPr>
                <p:cNvPr id="26451" name="AutoShape 84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52" name="Group 836"/>
                <p:cNvGrpSpPr>
                  <a:grpSpLocks/>
                </p:cNvGrpSpPr>
                <p:nvPr/>
              </p:nvGrpSpPr>
              <p:grpSpPr bwMode="auto">
                <a:xfrm>
                  <a:off x="6706" y="3052"/>
                  <a:ext cx="1386" cy="1773"/>
                  <a:chOff x="6706" y="3052"/>
                  <a:chExt cx="1386" cy="1773"/>
                </a:xfrm>
              </p:grpSpPr>
              <p:cxnSp>
                <p:nvCxnSpPr>
                  <p:cNvPr id="26453" name="AutoShape 84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54" name="AutoShape 83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55" name="AutoShape 83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56" name="Oval 83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02" name="Group 828"/>
              <p:cNvGrpSpPr>
                <a:grpSpLocks/>
              </p:cNvGrpSpPr>
              <p:nvPr/>
            </p:nvGrpSpPr>
            <p:grpSpPr bwMode="auto">
              <a:xfrm>
                <a:off x="2756" y="5984"/>
                <a:ext cx="601" cy="666"/>
                <a:chOff x="6706" y="3052"/>
                <a:chExt cx="1386" cy="1773"/>
              </a:xfrm>
            </p:grpSpPr>
            <p:cxnSp>
              <p:nvCxnSpPr>
                <p:cNvPr id="26445" name="AutoShape 83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46" name="Group 829"/>
                <p:cNvGrpSpPr>
                  <a:grpSpLocks/>
                </p:cNvGrpSpPr>
                <p:nvPr/>
              </p:nvGrpSpPr>
              <p:grpSpPr bwMode="auto">
                <a:xfrm>
                  <a:off x="6706" y="3052"/>
                  <a:ext cx="1386" cy="1773"/>
                  <a:chOff x="6706" y="3052"/>
                  <a:chExt cx="1386" cy="1773"/>
                </a:xfrm>
              </p:grpSpPr>
              <p:cxnSp>
                <p:nvCxnSpPr>
                  <p:cNvPr id="26447" name="AutoShape 83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48" name="AutoShape 83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49" name="AutoShape 83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50" name="Oval 83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03" name="Group 821"/>
              <p:cNvGrpSpPr>
                <a:grpSpLocks/>
              </p:cNvGrpSpPr>
              <p:nvPr/>
            </p:nvGrpSpPr>
            <p:grpSpPr bwMode="auto">
              <a:xfrm>
                <a:off x="3252" y="5964"/>
                <a:ext cx="601" cy="666"/>
                <a:chOff x="6706" y="3052"/>
                <a:chExt cx="1386" cy="1773"/>
              </a:xfrm>
            </p:grpSpPr>
            <p:cxnSp>
              <p:nvCxnSpPr>
                <p:cNvPr id="26439" name="AutoShape 82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40" name="Group 822"/>
                <p:cNvGrpSpPr>
                  <a:grpSpLocks/>
                </p:cNvGrpSpPr>
                <p:nvPr/>
              </p:nvGrpSpPr>
              <p:grpSpPr bwMode="auto">
                <a:xfrm>
                  <a:off x="6706" y="3052"/>
                  <a:ext cx="1386" cy="1773"/>
                  <a:chOff x="6706" y="3052"/>
                  <a:chExt cx="1386" cy="1773"/>
                </a:xfrm>
              </p:grpSpPr>
              <p:cxnSp>
                <p:nvCxnSpPr>
                  <p:cNvPr id="26441" name="AutoShape 82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42" name="AutoShape 82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43" name="AutoShape 82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44" name="Oval 82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04" name="Group 814"/>
              <p:cNvGrpSpPr>
                <a:grpSpLocks/>
              </p:cNvGrpSpPr>
              <p:nvPr/>
            </p:nvGrpSpPr>
            <p:grpSpPr bwMode="auto">
              <a:xfrm>
                <a:off x="3715" y="5966"/>
                <a:ext cx="601" cy="666"/>
                <a:chOff x="6706" y="3052"/>
                <a:chExt cx="1386" cy="1773"/>
              </a:xfrm>
            </p:grpSpPr>
            <p:cxnSp>
              <p:nvCxnSpPr>
                <p:cNvPr id="26433" name="AutoShape 82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34" name="Group 815"/>
                <p:cNvGrpSpPr>
                  <a:grpSpLocks/>
                </p:cNvGrpSpPr>
                <p:nvPr/>
              </p:nvGrpSpPr>
              <p:grpSpPr bwMode="auto">
                <a:xfrm>
                  <a:off x="6706" y="3052"/>
                  <a:ext cx="1386" cy="1773"/>
                  <a:chOff x="6706" y="3052"/>
                  <a:chExt cx="1386" cy="1773"/>
                </a:xfrm>
              </p:grpSpPr>
              <p:cxnSp>
                <p:nvCxnSpPr>
                  <p:cNvPr id="26435" name="AutoShape 81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36" name="AutoShape 81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37" name="AutoShape 81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38" name="Oval 81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05" name="Group 807"/>
              <p:cNvGrpSpPr>
                <a:grpSpLocks/>
              </p:cNvGrpSpPr>
              <p:nvPr/>
            </p:nvGrpSpPr>
            <p:grpSpPr bwMode="auto">
              <a:xfrm>
                <a:off x="4178" y="5958"/>
                <a:ext cx="601" cy="666"/>
                <a:chOff x="6706" y="3052"/>
                <a:chExt cx="1386" cy="1773"/>
              </a:xfrm>
            </p:grpSpPr>
            <p:cxnSp>
              <p:nvCxnSpPr>
                <p:cNvPr id="26427" name="AutoShape 81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28" name="Group 808"/>
                <p:cNvGrpSpPr>
                  <a:grpSpLocks/>
                </p:cNvGrpSpPr>
                <p:nvPr/>
              </p:nvGrpSpPr>
              <p:grpSpPr bwMode="auto">
                <a:xfrm>
                  <a:off x="6706" y="3052"/>
                  <a:ext cx="1386" cy="1773"/>
                  <a:chOff x="6706" y="3052"/>
                  <a:chExt cx="1386" cy="1773"/>
                </a:xfrm>
              </p:grpSpPr>
              <p:cxnSp>
                <p:nvCxnSpPr>
                  <p:cNvPr id="26429" name="AutoShape 81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30" name="AutoShape 81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31" name="AutoShape 81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32" name="Oval 80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06" name="Group 800"/>
              <p:cNvGrpSpPr>
                <a:grpSpLocks/>
              </p:cNvGrpSpPr>
              <p:nvPr/>
            </p:nvGrpSpPr>
            <p:grpSpPr bwMode="auto">
              <a:xfrm>
                <a:off x="4661" y="5949"/>
                <a:ext cx="601" cy="666"/>
                <a:chOff x="6706" y="3052"/>
                <a:chExt cx="1386" cy="1773"/>
              </a:xfrm>
            </p:grpSpPr>
            <p:cxnSp>
              <p:nvCxnSpPr>
                <p:cNvPr id="26421" name="AutoShape 80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22" name="Group 801"/>
                <p:cNvGrpSpPr>
                  <a:grpSpLocks/>
                </p:cNvGrpSpPr>
                <p:nvPr/>
              </p:nvGrpSpPr>
              <p:grpSpPr bwMode="auto">
                <a:xfrm>
                  <a:off x="6706" y="3052"/>
                  <a:ext cx="1386" cy="1773"/>
                  <a:chOff x="6706" y="3052"/>
                  <a:chExt cx="1386" cy="1773"/>
                </a:xfrm>
              </p:grpSpPr>
              <p:cxnSp>
                <p:nvCxnSpPr>
                  <p:cNvPr id="26423" name="AutoShape 80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24" name="AutoShape 80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25" name="AutoShape 80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26" name="Oval 80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07" name="Group 793"/>
              <p:cNvGrpSpPr>
                <a:grpSpLocks/>
              </p:cNvGrpSpPr>
              <p:nvPr/>
            </p:nvGrpSpPr>
            <p:grpSpPr bwMode="auto">
              <a:xfrm>
                <a:off x="5138" y="5982"/>
                <a:ext cx="601" cy="666"/>
                <a:chOff x="6706" y="3052"/>
                <a:chExt cx="1386" cy="1773"/>
              </a:xfrm>
            </p:grpSpPr>
            <p:cxnSp>
              <p:nvCxnSpPr>
                <p:cNvPr id="26415" name="AutoShape 79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16" name="Group 794"/>
                <p:cNvGrpSpPr>
                  <a:grpSpLocks/>
                </p:cNvGrpSpPr>
                <p:nvPr/>
              </p:nvGrpSpPr>
              <p:grpSpPr bwMode="auto">
                <a:xfrm>
                  <a:off x="6706" y="3052"/>
                  <a:ext cx="1386" cy="1773"/>
                  <a:chOff x="6706" y="3052"/>
                  <a:chExt cx="1386" cy="1773"/>
                </a:xfrm>
              </p:grpSpPr>
              <p:cxnSp>
                <p:nvCxnSpPr>
                  <p:cNvPr id="26417" name="AutoShape 79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18" name="AutoShape 79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19" name="AutoShape 79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20" name="Oval 79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408" name="Group 786"/>
              <p:cNvGrpSpPr>
                <a:grpSpLocks/>
              </p:cNvGrpSpPr>
              <p:nvPr/>
            </p:nvGrpSpPr>
            <p:grpSpPr bwMode="auto">
              <a:xfrm>
                <a:off x="5613" y="5982"/>
                <a:ext cx="601" cy="666"/>
                <a:chOff x="6706" y="3052"/>
                <a:chExt cx="1386" cy="1773"/>
              </a:xfrm>
            </p:grpSpPr>
            <p:cxnSp>
              <p:nvCxnSpPr>
                <p:cNvPr id="26409" name="AutoShape 79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410" name="Group 787"/>
                <p:cNvGrpSpPr>
                  <a:grpSpLocks/>
                </p:cNvGrpSpPr>
                <p:nvPr/>
              </p:nvGrpSpPr>
              <p:grpSpPr bwMode="auto">
                <a:xfrm>
                  <a:off x="6706" y="3052"/>
                  <a:ext cx="1386" cy="1773"/>
                  <a:chOff x="6706" y="3052"/>
                  <a:chExt cx="1386" cy="1773"/>
                </a:xfrm>
              </p:grpSpPr>
              <p:cxnSp>
                <p:nvCxnSpPr>
                  <p:cNvPr id="26411" name="AutoShape 79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412" name="AutoShape 79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413" name="AutoShape 78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414" name="Oval 78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6328" name="Group 714"/>
            <p:cNvGrpSpPr>
              <a:grpSpLocks/>
            </p:cNvGrpSpPr>
            <p:nvPr/>
          </p:nvGrpSpPr>
          <p:grpSpPr bwMode="auto">
            <a:xfrm>
              <a:off x="5887" y="5812"/>
              <a:ext cx="4886" cy="701"/>
              <a:chOff x="1328" y="5949"/>
              <a:chExt cx="4886" cy="701"/>
            </a:xfrm>
          </p:grpSpPr>
          <p:grpSp>
            <p:nvGrpSpPr>
              <p:cNvPr id="26329" name="Group 778"/>
              <p:cNvGrpSpPr>
                <a:grpSpLocks/>
              </p:cNvGrpSpPr>
              <p:nvPr/>
            </p:nvGrpSpPr>
            <p:grpSpPr bwMode="auto">
              <a:xfrm>
                <a:off x="1328" y="5982"/>
                <a:ext cx="601" cy="666"/>
                <a:chOff x="6706" y="3052"/>
                <a:chExt cx="1386" cy="1773"/>
              </a:xfrm>
            </p:grpSpPr>
            <p:cxnSp>
              <p:nvCxnSpPr>
                <p:cNvPr id="26393" name="AutoShape 78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94" name="Group 779"/>
                <p:cNvGrpSpPr>
                  <a:grpSpLocks/>
                </p:cNvGrpSpPr>
                <p:nvPr/>
              </p:nvGrpSpPr>
              <p:grpSpPr bwMode="auto">
                <a:xfrm>
                  <a:off x="6706" y="3052"/>
                  <a:ext cx="1386" cy="1773"/>
                  <a:chOff x="6706" y="3052"/>
                  <a:chExt cx="1386" cy="1773"/>
                </a:xfrm>
              </p:grpSpPr>
              <p:cxnSp>
                <p:nvCxnSpPr>
                  <p:cNvPr id="26395" name="AutoShape 78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96" name="AutoShape 78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97" name="AutoShape 78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98" name="Oval 78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330" name="Group 771"/>
              <p:cNvGrpSpPr>
                <a:grpSpLocks/>
              </p:cNvGrpSpPr>
              <p:nvPr/>
            </p:nvGrpSpPr>
            <p:grpSpPr bwMode="auto">
              <a:xfrm>
                <a:off x="1808" y="5982"/>
                <a:ext cx="601" cy="666"/>
                <a:chOff x="6706" y="3052"/>
                <a:chExt cx="1386" cy="1773"/>
              </a:xfrm>
            </p:grpSpPr>
            <p:cxnSp>
              <p:nvCxnSpPr>
                <p:cNvPr id="26387" name="AutoShape 77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88" name="Group 772"/>
                <p:cNvGrpSpPr>
                  <a:grpSpLocks/>
                </p:cNvGrpSpPr>
                <p:nvPr/>
              </p:nvGrpSpPr>
              <p:grpSpPr bwMode="auto">
                <a:xfrm>
                  <a:off x="6706" y="3052"/>
                  <a:ext cx="1386" cy="1773"/>
                  <a:chOff x="6706" y="3052"/>
                  <a:chExt cx="1386" cy="1773"/>
                </a:xfrm>
              </p:grpSpPr>
              <p:cxnSp>
                <p:nvCxnSpPr>
                  <p:cNvPr id="26389" name="AutoShape 77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90" name="AutoShape 77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91" name="AutoShape 77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92" name="Oval 77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331" name="Group 764"/>
              <p:cNvGrpSpPr>
                <a:grpSpLocks/>
              </p:cNvGrpSpPr>
              <p:nvPr/>
            </p:nvGrpSpPr>
            <p:grpSpPr bwMode="auto">
              <a:xfrm>
                <a:off x="2282" y="5982"/>
                <a:ext cx="601" cy="666"/>
                <a:chOff x="6706" y="3052"/>
                <a:chExt cx="1386" cy="1773"/>
              </a:xfrm>
            </p:grpSpPr>
            <p:cxnSp>
              <p:nvCxnSpPr>
                <p:cNvPr id="26381" name="AutoShape 77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82" name="Group 765"/>
                <p:cNvGrpSpPr>
                  <a:grpSpLocks/>
                </p:cNvGrpSpPr>
                <p:nvPr/>
              </p:nvGrpSpPr>
              <p:grpSpPr bwMode="auto">
                <a:xfrm>
                  <a:off x="6706" y="3052"/>
                  <a:ext cx="1386" cy="1773"/>
                  <a:chOff x="6706" y="3052"/>
                  <a:chExt cx="1386" cy="1773"/>
                </a:xfrm>
              </p:grpSpPr>
              <p:cxnSp>
                <p:nvCxnSpPr>
                  <p:cNvPr id="26383" name="AutoShape 76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84" name="AutoShape 76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85" name="AutoShape 76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86" name="Oval 76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332" name="Group 757"/>
              <p:cNvGrpSpPr>
                <a:grpSpLocks/>
              </p:cNvGrpSpPr>
              <p:nvPr/>
            </p:nvGrpSpPr>
            <p:grpSpPr bwMode="auto">
              <a:xfrm>
                <a:off x="2756" y="5984"/>
                <a:ext cx="601" cy="666"/>
                <a:chOff x="6706" y="3052"/>
                <a:chExt cx="1386" cy="1773"/>
              </a:xfrm>
            </p:grpSpPr>
            <p:cxnSp>
              <p:nvCxnSpPr>
                <p:cNvPr id="26375" name="AutoShape 76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76" name="Group 758"/>
                <p:cNvGrpSpPr>
                  <a:grpSpLocks/>
                </p:cNvGrpSpPr>
                <p:nvPr/>
              </p:nvGrpSpPr>
              <p:grpSpPr bwMode="auto">
                <a:xfrm>
                  <a:off x="6706" y="3052"/>
                  <a:ext cx="1386" cy="1773"/>
                  <a:chOff x="6706" y="3052"/>
                  <a:chExt cx="1386" cy="1773"/>
                </a:xfrm>
              </p:grpSpPr>
              <p:cxnSp>
                <p:nvCxnSpPr>
                  <p:cNvPr id="26377" name="AutoShape 76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78" name="AutoShape 76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79" name="AutoShape 76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80" name="Oval 75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333" name="Group 750"/>
              <p:cNvGrpSpPr>
                <a:grpSpLocks/>
              </p:cNvGrpSpPr>
              <p:nvPr/>
            </p:nvGrpSpPr>
            <p:grpSpPr bwMode="auto">
              <a:xfrm>
                <a:off x="3252" y="5964"/>
                <a:ext cx="601" cy="666"/>
                <a:chOff x="6706" y="3052"/>
                <a:chExt cx="1386" cy="1773"/>
              </a:xfrm>
            </p:grpSpPr>
            <p:cxnSp>
              <p:nvCxnSpPr>
                <p:cNvPr id="26369" name="AutoShape 75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70" name="Group 751"/>
                <p:cNvGrpSpPr>
                  <a:grpSpLocks/>
                </p:cNvGrpSpPr>
                <p:nvPr/>
              </p:nvGrpSpPr>
              <p:grpSpPr bwMode="auto">
                <a:xfrm>
                  <a:off x="6706" y="3052"/>
                  <a:ext cx="1386" cy="1773"/>
                  <a:chOff x="6706" y="3052"/>
                  <a:chExt cx="1386" cy="1773"/>
                </a:xfrm>
              </p:grpSpPr>
              <p:cxnSp>
                <p:nvCxnSpPr>
                  <p:cNvPr id="26371" name="AutoShape 75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72" name="AutoShape 75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73" name="AutoShape 75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74" name="Oval 75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334" name="Group 743"/>
              <p:cNvGrpSpPr>
                <a:grpSpLocks/>
              </p:cNvGrpSpPr>
              <p:nvPr/>
            </p:nvGrpSpPr>
            <p:grpSpPr bwMode="auto">
              <a:xfrm>
                <a:off x="3715" y="5966"/>
                <a:ext cx="601" cy="666"/>
                <a:chOff x="6706" y="3052"/>
                <a:chExt cx="1386" cy="1773"/>
              </a:xfrm>
            </p:grpSpPr>
            <p:cxnSp>
              <p:nvCxnSpPr>
                <p:cNvPr id="26363" name="AutoShape 74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64" name="Group 744"/>
                <p:cNvGrpSpPr>
                  <a:grpSpLocks/>
                </p:cNvGrpSpPr>
                <p:nvPr/>
              </p:nvGrpSpPr>
              <p:grpSpPr bwMode="auto">
                <a:xfrm>
                  <a:off x="6706" y="3052"/>
                  <a:ext cx="1386" cy="1773"/>
                  <a:chOff x="6706" y="3052"/>
                  <a:chExt cx="1386" cy="1773"/>
                </a:xfrm>
              </p:grpSpPr>
              <p:cxnSp>
                <p:nvCxnSpPr>
                  <p:cNvPr id="26365" name="AutoShape 74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66" name="AutoShape 74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67" name="AutoShape 74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68" name="Oval 74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335" name="Group 736"/>
              <p:cNvGrpSpPr>
                <a:grpSpLocks/>
              </p:cNvGrpSpPr>
              <p:nvPr/>
            </p:nvGrpSpPr>
            <p:grpSpPr bwMode="auto">
              <a:xfrm>
                <a:off x="4178" y="5958"/>
                <a:ext cx="601" cy="666"/>
                <a:chOff x="6706" y="3052"/>
                <a:chExt cx="1386" cy="1773"/>
              </a:xfrm>
            </p:grpSpPr>
            <p:cxnSp>
              <p:nvCxnSpPr>
                <p:cNvPr id="26357" name="AutoShape 74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58" name="Group 737"/>
                <p:cNvGrpSpPr>
                  <a:grpSpLocks/>
                </p:cNvGrpSpPr>
                <p:nvPr/>
              </p:nvGrpSpPr>
              <p:grpSpPr bwMode="auto">
                <a:xfrm>
                  <a:off x="6706" y="3052"/>
                  <a:ext cx="1386" cy="1773"/>
                  <a:chOff x="6706" y="3052"/>
                  <a:chExt cx="1386" cy="1773"/>
                </a:xfrm>
              </p:grpSpPr>
              <p:cxnSp>
                <p:nvCxnSpPr>
                  <p:cNvPr id="26359" name="AutoShape 74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60" name="AutoShape 74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61" name="AutoShape 73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62" name="Oval 73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336" name="Group 729"/>
              <p:cNvGrpSpPr>
                <a:grpSpLocks/>
              </p:cNvGrpSpPr>
              <p:nvPr/>
            </p:nvGrpSpPr>
            <p:grpSpPr bwMode="auto">
              <a:xfrm>
                <a:off x="4661" y="5949"/>
                <a:ext cx="601" cy="666"/>
                <a:chOff x="6706" y="3052"/>
                <a:chExt cx="1386" cy="1773"/>
              </a:xfrm>
            </p:grpSpPr>
            <p:cxnSp>
              <p:nvCxnSpPr>
                <p:cNvPr id="26351" name="AutoShape 73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52" name="Group 730"/>
                <p:cNvGrpSpPr>
                  <a:grpSpLocks/>
                </p:cNvGrpSpPr>
                <p:nvPr/>
              </p:nvGrpSpPr>
              <p:grpSpPr bwMode="auto">
                <a:xfrm>
                  <a:off x="6706" y="3052"/>
                  <a:ext cx="1386" cy="1773"/>
                  <a:chOff x="6706" y="3052"/>
                  <a:chExt cx="1386" cy="1773"/>
                </a:xfrm>
              </p:grpSpPr>
              <p:cxnSp>
                <p:nvCxnSpPr>
                  <p:cNvPr id="26353" name="AutoShape 73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54" name="AutoShape 73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55" name="AutoShape 73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56" name="Oval 73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337" name="Group 722"/>
              <p:cNvGrpSpPr>
                <a:grpSpLocks/>
              </p:cNvGrpSpPr>
              <p:nvPr/>
            </p:nvGrpSpPr>
            <p:grpSpPr bwMode="auto">
              <a:xfrm>
                <a:off x="5138" y="5982"/>
                <a:ext cx="601" cy="666"/>
                <a:chOff x="6706" y="3052"/>
                <a:chExt cx="1386" cy="1773"/>
              </a:xfrm>
            </p:grpSpPr>
            <p:cxnSp>
              <p:nvCxnSpPr>
                <p:cNvPr id="26345" name="AutoShape 72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46" name="Group 723"/>
                <p:cNvGrpSpPr>
                  <a:grpSpLocks/>
                </p:cNvGrpSpPr>
                <p:nvPr/>
              </p:nvGrpSpPr>
              <p:grpSpPr bwMode="auto">
                <a:xfrm>
                  <a:off x="6706" y="3052"/>
                  <a:ext cx="1386" cy="1773"/>
                  <a:chOff x="6706" y="3052"/>
                  <a:chExt cx="1386" cy="1773"/>
                </a:xfrm>
              </p:grpSpPr>
              <p:cxnSp>
                <p:nvCxnSpPr>
                  <p:cNvPr id="26347" name="AutoShape 72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48" name="AutoShape 72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49" name="AutoShape 72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50" name="Oval 72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338" name="Group 715"/>
              <p:cNvGrpSpPr>
                <a:grpSpLocks/>
              </p:cNvGrpSpPr>
              <p:nvPr/>
            </p:nvGrpSpPr>
            <p:grpSpPr bwMode="auto">
              <a:xfrm>
                <a:off x="5613" y="5982"/>
                <a:ext cx="601" cy="666"/>
                <a:chOff x="6706" y="3052"/>
                <a:chExt cx="1386" cy="1773"/>
              </a:xfrm>
            </p:grpSpPr>
            <p:cxnSp>
              <p:nvCxnSpPr>
                <p:cNvPr id="26339" name="AutoShape 72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40" name="Group 716"/>
                <p:cNvGrpSpPr>
                  <a:grpSpLocks/>
                </p:cNvGrpSpPr>
                <p:nvPr/>
              </p:nvGrpSpPr>
              <p:grpSpPr bwMode="auto">
                <a:xfrm>
                  <a:off x="6706" y="3052"/>
                  <a:ext cx="1386" cy="1773"/>
                  <a:chOff x="6706" y="3052"/>
                  <a:chExt cx="1386" cy="1773"/>
                </a:xfrm>
              </p:grpSpPr>
              <p:cxnSp>
                <p:nvCxnSpPr>
                  <p:cNvPr id="26341" name="AutoShape 72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42" name="AutoShape 71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43" name="AutoShape 71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44" name="Oval 71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sp>
        <p:nvSpPr>
          <p:cNvPr id="25606" name="Rectangle 213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grpSp>
        <p:nvGrpSpPr>
          <p:cNvPr id="25607" name="Group 1425"/>
          <p:cNvGrpSpPr>
            <a:grpSpLocks/>
          </p:cNvGrpSpPr>
          <p:nvPr/>
        </p:nvGrpSpPr>
        <p:grpSpPr bwMode="auto">
          <a:xfrm>
            <a:off x="1600200" y="4343400"/>
            <a:ext cx="2814638" cy="1662113"/>
            <a:chOff x="940" y="3111"/>
            <a:chExt cx="9833" cy="3457"/>
          </a:xfrm>
        </p:grpSpPr>
        <p:grpSp>
          <p:nvGrpSpPr>
            <p:cNvPr id="25609" name="Group 2065"/>
            <p:cNvGrpSpPr>
              <a:grpSpLocks/>
            </p:cNvGrpSpPr>
            <p:nvPr/>
          </p:nvGrpSpPr>
          <p:grpSpPr bwMode="auto">
            <a:xfrm>
              <a:off x="5792" y="3151"/>
              <a:ext cx="4886" cy="701"/>
              <a:chOff x="1328" y="5949"/>
              <a:chExt cx="4886" cy="701"/>
            </a:xfrm>
          </p:grpSpPr>
          <p:grpSp>
            <p:nvGrpSpPr>
              <p:cNvPr id="26249" name="Group 2129"/>
              <p:cNvGrpSpPr>
                <a:grpSpLocks/>
              </p:cNvGrpSpPr>
              <p:nvPr/>
            </p:nvGrpSpPr>
            <p:grpSpPr bwMode="auto">
              <a:xfrm>
                <a:off x="1328" y="5982"/>
                <a:ext cx="601" cy="666"/>
                <a:chOff x="6706" y="3052"/>
                <a:chExt cx="1386" cy="1773"/>
              </a:xfrm>
            </p:grpSpPr>
            <p:cxnSp>
              <p:nvCxnSpPr>
                <p:cNvPr id="26313" name="AutoShape 213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14" name="Group 2130"/>
                <p:cNvGrpSpPr>
                  <a:grpSpLocks/>
                </p:cNvGrpSpPr>
                <p:nvPr/>
              </p:nvGrpSpPr>
              <p:grpSpPr bwMode="auto">
                <a:xfrm>
                  <a:off x="6706" y="3052"/>
                  <a:ext cx="1386" cy="1773"/>
                  <a:chOff x="6706" y="3052"/>
                  <a:chExt cx="1386" cy="1773"/>
                </a:xfrm>
              </p:grpSpPr>
              <p:cxnSp>
                <p:nvCxnSpPr>
                  <p:cNvPr id="26315" name="AutoShape 213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16" name="AutoShape 213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17" name="AutoShape 213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18" name="Oval 213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250" name="Group 2122"/>
              <p:cNvGrpSpPr>
                <a:grpSpLocks/>
              </p:cNvGrpSpPr>
              <p:nvPr/>
            </p:nvGrpSpPr>
            <p:grpSpPr bwMode="auto">
              <a:xfrm>
                <a:off x="1808" y="5982"/>
                <a:ext cx="601" cy="666"/>
                <a:chOff x="6706" y="3052"/>
                <a:chExt cx="1386" cy="1773"/>
              </a:xfrm>
            </p:grpSpPr>
            <p:cxnSp>
              <p:nvCxnSpPr>
                <p:cNvPr id="26307" name="AutoShape 212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08" name="Group 2123"/>
                <p:cNvGrpSpPr>
                  <a:grpSpLocks/>
                </p:cNvGrpSpPr>
                <p:nvPr/>
              </p:nvGrpSpPr>
              <p:grpSpPr bwMode="auto">
                <a:xfrm>
                  <a:off x="6706" y="3052"/>
                  <a:ext cx="1386" cy="1773"/>
                  <a:chOff x="6706" y="3052"/>
                  <a:chExt cx="1386" cy="1773"/>
                </a:xfrm>
              </p:grpSpPr>
              <p:cxnSp>
                <p:nvCxnSpPr>
                  <p:cNvPr id="26309" name="AutoShape 212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10" name="AutoShape 212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11" name="AutoShape 212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12" name="Oval 212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251" name="Group 2115"/>
              <p:cNvGrpSpPr>
                <a:grpSpLocks/>
              </p:cNvGrpSpPr>
              <p:nvPr/>
            </p:nvGrpSpPr>
            <p:grpSpPr bwMode="auto">
              <a:xfrm>
                <a:off x="2282" y="5982"/>
                <a:ext cx="601" cy="666"/>
                <a:chOff x="6706" y="3052"/>
                <a:chExt cx="1386" cy="1773"/>
              </a:xfrm>
            </p:grpSpPr>
            <p:cxnSp>
              <p:nvCxnSpPr>
                <p:cNvPr id="26301" name="AutoShape 212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302" name="Group 2116"/>
                <p:cNvGrpSpPr>
                  <a:grpSpLocks/>
                </p:cNvGrpSpPr>
                <p:nvPr/>
              </p:nvGrpSpPr>
              <p:grpSpPr bwMode="auto">
                <a:xfrm>
                  <a:off x="6706" y="3052"/>
                  <a:ext cx="1386" cy="1773"/>
                  <a:chOff x="6706" y="3052"/>
                  <a:chExt cx="1386" cy="1773"/>
                </a:xfrm>
              </p:grpSpPr>
              <p:cxnSp>
                <p:nvCxnSpPr>
                  <p:cNvPr id="26303" name="AutoShape 212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304" name="AutoShape 211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305" name="AutoShape 211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06" name="Oval 211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252" name="Group 2108"/>
              <p:cNvGrpSpPr>
                <a:grpSpLocks/>
              </p:cNvGrpSpPr>
              <p:nvPr/>
            </p:nvGrpSpPr>
            <p:grpSpPr bwMode="auto">
              <a:xfrm>
                <a:off x="2756" y="5984"/>
                <a:ext cx="601" cy="666"/>
                <a:chOff x="6706" y="3052"/>
                <a:chExt cx="1386" cy="1773"/>
              </a:xfrm>
            </p:grpSpPr>
            <p:cxnSp>
              <p:nvCxnSpPr>
                <p:cNvPr id="26295" name="AutoShape 211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96" name="Group 2109"/>
                <p:cNvGrpSpPr>
                  <a:grpSpLocks/>
                </p:cNvGrpSpPr>
                <p:nvPr/>
              </p:nvGrpSpPr>
              <p:grpSpPr bwMode="auto">
                <a:xfrm>
                  <a:off x="6706" y="3052"/>
                  <a:ext cx="1386" cy="1773"/>
                  <a:chOff x="6706" y="3052"/>
                  <a:chExt cx="1386" cy="1773"/>
                </a:xfrm>
              </p:grpSpPr>
              <p:cxnSp>
                <p:nvCxnSpPr>
                  <p:cNvPr id="26297" name="AutoShape 211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98" name="AutoShape 211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99" name="AutoShape 211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300" name="Oval 211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253" name="Group 2101"/>
              <p:cNvGrpSpPr>
                <a:grpSpLocks/>
              </p:cNvGrpSpPr>
              <p:nvPr/>
            </p:nvGrpSpPr>
            <p:grpSpPr bwMode="auto">
              <a:xfrm>
                <a:off x="3252" y="5964"/>
                <a:ext cx="601" cy="666"/>
                <a:chOff x="6706" y="3052"/>
                <a:chExt cx="1386" cy="1773"/>
              </a:xfrm>
            </p:grpSpPr>
            <p:cxnSp>
              <p:nvCxnSpPr>
                <p:cNvPr id="26289" name="AutoShape 210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90" name="Group 2102"/>
                <p:cNvGrpSpPr>
                  <a:grpSpLocks/>
                </p:cNvGrpSpPr>
                <p:nvPr/>
              </p:nvGrpSpPr>
              <p:grpSpPr bwMode="auto">
                <a:xfrm>
                  <a:off x="6706" y="3052"/>
                  <a:ext cx="1386" cy="1773"/>
                  <a:chOff x="6706" y="3052"/>
                  <a:chExt cx="1386" cy="1773"/>
                </a:xfrm>
              </p:grpSpPr>
              <p:cxnSp>
                <p:nvCxnSpPr>
                  <p:cNvPr id="26291" name="AutoShape 210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92" name="AutoShape 210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93" name="AutoShape 210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94" name="Oval 210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254" name="Group 2094"/>
              <p:cNvGrpSpPr>
                <a:grpSpLocks/>
              </p:cNvGrpSpPr>
              <p:nvPr/>
            </p:nvGrpSpPr>
            <p:grpSpPr bwMode="auto">
              <a:xfrm>
                <a:off x="3715" y="5966"/>
                <a:ext cx="601" cy="666"/>
                <a:chOff x="6706" y="3052"/>
                <a:chExt cx="1386" cy="1773"/>
              </a:xfrm>
            </p:grpSpPr>
            <p:cxnSp>
              <p:nvCxnSpPr>
                <p:cNvPr id="26283" name="AutoShape 210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84" name="Group 2095"/>
                <p:cNvGrpSpPr>
                  <a:grpSpLocks/>
                </p:cNvGrpSpPr>
                <p:nvPr/>
              </p:nvGrpSpPr>
              <p:grpSpPr bwMode="auto">
                <a:xfrm>
                  <a:off x="6706" y="3052"/>
                  <a:ext cx="1386" cy="1773"/>
                  <a:chOff x="6706" y="3052"/>
                  <a:chExt cx="1386" cy="1773"/>
                </a:xfrm>
              </p:grpSpPr>
              <p:cxnSp>
                <p:nvCxnSpPr>
                  <p:cNvPr id="26285" name="AutoShape 209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86" name="AutoShape 209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87" name="AutoShape 209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88" name="Oval 209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255" name="Group 2087"/>
              <p:cNvGrpSpPr>
                <a:grpSpLocks/>
              </p:cNvGrpSpPr>
              <p:nvPr/>
            </p:nvGrpSpPr>
            <p:grpSpPr bwMode="auto">
              <a:xfrm>
                <a:off x="4178" y="5958"/>
                <a:ext cx="601" cy="666"/>
                <a:chOff x="6706" y="3052"/>
                <a:chExt cx="1386" cy="1773"/>
              </a:xfrm>
            </p:grpSpPr>
            <p:cxnSp>
              <p:nvCxnSpPr>
                <p:cNvPr id="26277" name="AutoShape 209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78" name="Group 2088"/>
                <p:cNvGrpSpPr>
                  <a:grpSpLocks/>
                </p:cNvGrpSpPr>
                <p:nvPr/>
              </p:nvGrpSpPr>
              <p:grpSpPr bwMode="auto">
                <a:xfrm>
                  <a:off x="6706" y="3052"/>
                  <a:ext cx="1386" cy="1773"/>
                  <a:chOff x="6706" y="3052"/>
                  <a:chExt cx="1386" cy="1773"/>
                </a:xfrm>
              </p:grpSpPr>
              <p:cxnSp>
                <p:nvCxnSpPr>
                  <p:cNvPr id="26279" name="AutoShape 209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80" name="AutoShape 209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81" name="AutoShape 209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82" name="Oval 208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256" name="Group 2080"/>
              <p:cNvGrpSpPr>
                <a:grpSpLocks/>
              </p:cNvGrpSpPr>
              <p:nvPr/>
            </p:nvGrpSpPr>
            <p:grpSpPr bwMode="auto">
              <a:xfrm>
                <a:off x="4661" y="5949"/>
                <a:ext cx="601" cy="666"/>
                <a:chOff x="6706" y="3052"/>
                <a:chExt cx="1386" cy="1773"/>
              </a:xfrm>
            </p:grpSpPr>
            <p:cxnSp>
              <p:nvCxnSpPr>
                <p:cNvPr id="26271" name="AutoShape 208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72" name="Group 2081"/>
                <p:cNvGrpSpPr>
                  <a:grpSpLocks/>
                </p:cNvGrpSpPr>
                <p:nvPr/>
              </p:nvGrpSpPr>
              <p:grpSpPr bwMode="auto">
                <a:xfrm>
                  <a:off x="6706" y="3052"/>
                  <a:ext cx="1386" cy="1773"/>
                  <a:chOff x="6706" y="3052"/>
                  <a:chExt cx="1386" cy="1773"/>
                </a:xfrm>
              </p:grpSpPr>
              <p:cxnSp>
                <p:nvCxnSpPr>
                  <p:cNvPr id="26273" name="AutoShape 208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74" name="AutoShape 208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75" name="AutoShape 208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76" name="Oval 208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257" name="Group 2073"/>
              <p:cNvGrpSpPr>
                <a:grpSpLocks/>
              </p:cNvGrpSpPr>
              <p:nvPr/>
            </p:nvGrpSpPr>
            <p:grpSpPr bwMode="auto">
              <a:xfrm>
                <a:off x="5138" y="5982"/>
                <a:ext cx="601" cy="666"/>
                <a:chOff x="6706" y="3052"/>
                <a:chExt cx="1386" cy="1773"/>
              </a:xfrm>
            </p:grpSpPr>
            <p:cxnSp>
              <p:nvCxnSpPr>
                <p:cNvPr id="26265" name="AutoShape 207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66" name="Group 2074"/>
                <p:cNvGrpSpPr>
                  <a:grpSpLocks/>
                </p:cNvGrpSpPr>
                <p:nvPr/>
              </p:nvGrpSpPr>
              <p:grpSpPr bwMode="auto">
                <a:xfrm>
                  <a:off x="6706" y="3052"/>
                  <a:ext cx="1386" cy="1773"/>
                  <a:chOff x="6706" y="3052"/>
                  <a:chExt cx="1386" cy="1773"/>
                </a:xfrm>
              </p:grpSpPr>
              <p:cxnSp>
                <p:nvCxnSpPr>
                  <p:cNvPr id="26267" name="AutoShape 207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68" name="AutoShape 207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69" name="AutoShape 207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70" name="Oval 207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258" name="Group 2066"/>
              <p:cNvGrpSpPr>
                <a:grpSpLocks/>
              </p:cNvGrpSpPr>
              <p:nvPr/>
            </p:nvGrpSpPr>
            <p:grpSpPr bwMode="auto">
              <a:xfrm>
                <a:off x="5613" y="5982"/>
                <a:ext cx="601" cy="666"/>
                <a:chOff x="6706" y="3052"/>
                <a:chExt cx="1386" cy="1773"/>
              </a:xfrm>
            </p:grpSpPr>
            <p:cxnSp>
              <p:nvCxnSpPr>
                <p:cNvPr id="26259" name="AutoShape 207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60" name="Group 2067"/>
                <p:cNvGrpSpPr>
                  <a:grpSpLocks/>
                </p:cNvGrpSpPr>
                <p:nvPr/>
              </p:nvGrpSpPr>
              <p:grpSpPr bwMode="auto">
                <a:xfrm>
                  <a:off x="6706" y="3052"/>
                  <a:ext cx="1386" cy="1773"/>
                  <a:chOff x="6706" y="3052"/>
                  <a:chExt cx="1386" cy="1773"/>
                </a:xfrm>
              </p:grpSpPr>
              <p:cxnSp>
                <p:nvCxnSpPr>
                  <p:cNvPr id="26261" name="AutoShape 207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62" name="AutoShape 207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63" name="AutoShape 206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64" name="Oval 206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5610" name="Group 1994"/>
            <p:cNvGrpSpPr>
              <a:grpSpLocks/>
            </p:cNvGrpSpPr>
            <p:nvPr/>
          </p:nvGrpSpPr>
          <p:grpSpPr bwMode="auto">
            <a:xfrm>
              <a:off x="940" y="3111"/>
              <a:ext cx="4886" cy="701"/>
              <a:chOff x="1328" y="5949"/>
              <a:chExt cx="4886" cy="701"/>
            </a:xfrm>
          </p:grpSpPr>
          <p:grpSp>
            <p:nvGrpSpPr>
              <p:cNvPr id="26179" name="Group 2058"/>
              <p:cNvGrpSpPr>
                <a:grpSpLocks/>
              </p:cNvGrpSpPr>
              <p:nvPr/>
            </p:nvGrpSpPr>
            <p:grpSpPr bwMode="auto">
              <a:xfrm>
                <a:off x="1328" y="5982"/>
                <a:ext cx="601" cy="666"/>
                <a:chOff x="6706" y="3052"/>
                <a:chExt cx="1386" cy="1773"/>
              </a:xfrm>
            </p:grpSpPr>
            <p:cxnSp>
              <p:nvCxnSpPr>
                <p:cNvPr id="26243" name="AutoShape 206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44" name="Group 2059"/>
                <p:cNvGrpSpPr>
                  <a:grpSpLocks/>
                </p:cNvGrpSpPr>
                <p:nvPr/>
              </p:nvGrpSpPr>
              <p:grpSpPr bwMode="auto">
                <a:xfrm>
                  <a:off x="6706" y="3052"/>
                  <a:ext cx="1386" cy="1773"/>
                  <a:chOff x="6706" y="3052"/>
                  <a:chExt cx="1386" cy="1773"/>
                </a:xfrm>
              </p:grpSpPr>
              <p:cxnSp>
                <p:nvCxnSpPr>
                  <p:cNvPr id="26245" name="AutoShape 206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46" name="AutoShape 206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47" name="AutoShape 206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48" name="Oval 206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80" name="Group 2051"/>
              <p:cNvGrpSpPr>
                <a:grpSpLocks/>
              </p:cNvGrpSpPr>
              <p:nvPr/>
            </p:nvGrpSpPr>
            <p:grpSpPr bwMode="auto">
              <a:xfrm>
                <a:off x="1808" y="5982"/>
                <a:ext cx="601" cy="666"/>
                <a:chOff x="6706" y="3052"/>
                <a:chExt cx="1386" cy="1773"/>
              </a:xfrm>
            </p:grpSpPr>
            <p:cxnSp>
              <p:nvCxnSpPr>
                <p:cNvPr id="26237" name="AutoShape 205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38" name="Group 2052"/>
                <p:cNvGrpSpPr>
                  <a:grpSpLocks/>
                </p:cNvGrpSpPr>
                <p:nvPr/>
              </p:nvGrpSpPr>
              <p:grpSpPr bwMode="auto">
                <a:xfrm>
                  <a:off x="6706" y="3052"/>
                  <a:ext cx="1386" cy="1773"/>
                  <a:chOff x="6706" y="3052"/>
                  <a:chExt cx="1386" cy="1773"/>
                </a:xfrm>
              </p:grpSpPr>
              <p:cxnSp>
                <p:nvCxnSpPr>
                  <p:cNvPr id="26239" name="AutoShape 205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40" name="AutoShape 205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41" name="AutoShape 205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42" name="Oval 205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81" name="Group 2044"/>
              <p:cNvGrpSpPr>
                <a:grpSpLocks/>
              </p:cNvGrpSpPr>
              <p:nvPr/>
            </p:nvGrpSpPr>
            <p:grpSpPr bwMode="auto">
              <a:xfrm>
                <a:off x="2282" y="5982"/>
                <a:ext cx="601" cy="666"/>
                <a:chOff x="6706" y="3052"/>
                <a:chExt cx="1386" cy="1773"/>
              </a:xfrm>
            </p:grpSpPr>
            <p:cxnSp>
              <p:nvCxnSpPr>
                <p:cNvPr id="26231" name="AutoShape 205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32" name="Group 2045"/>
                <p:cNvGrpSpPr>
                  <a:grpSpLocks/>
                </p:cNvGrpSpPr>
                <p:nvPr/>
              </p:nvGrpSpPr>
              <p:grpSpPr bwMode="auto">
                <a:xfrm>
                  <a:off x="6706" y="3052"/>
                  <a:ext cx="1386" cy="1773"/>
                  <a:chOff x="6706" y="3052"/>
                  <a:chExt cx="1386" cy="1773"/>
                </a:xfrm>
              </p:grpSpPr>
              <p:cxnSp>
                <p:nvCxnSpPr>
                  <p:cNvPr id="26233" name="AutoShape 204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34" name="AutoShape 204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35" name="AutoShape 204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36" name="Oval 204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82" name="Group 2037"/>
              <p:cNvGrpSpPr>
                <a:grpSpLocks/>
              </p:cNvGrpSpPr>
              <p:nvPr/>
            </p:nvGrpSpPr>
            <p:grpSpPr bwMode="auto">
              <a:xfrm>
                <a:off x="2756" y="5984"/>
                <a:ext cx="601" cy="666"/>
                <a:chOff x="6706" y="3052"/>
                <a:chExt cx="1386" cy="1773"/>
              </a:xfrm>
            </p:grpSpPr>
            <p:cxnSp>
              <p:nvCxnSpPr>
                <p:cNvPr id="26225" name="AutoShape 204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26" name="Group 2038"/>
                <p:cNvGrpSpPr>
                  <a:grpSpLocks/>
                </p:cNvGrpSpPr>
                <p:nvPr/>
              </p:nvGrpSpPr>
              <p:grpSpPr bwMode="auto">
                <a:xfrm>
                  <a:off x="6706" y="3052"/>
                  <a:ext cx="1386" cy="1773"/>
                  <a:chOff x="6706" y="3052"/>
                  <a:chExt cx="1386" cy="1773"/>
                </a:xfrm>
              </p:grpSpPr>
              <p:cxnSp>
                <p:nvCxnSpPr>
                  <p:cNvPr id="26227" name="AutoShape 204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28" name="AutoShape 204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29" name="AutoShape 204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30" name="Oval 203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83" name="Group 2030"/>
              <p:cNvGrpSpPr>
                <a:grpSpLocks/>
              </p:cNvGrpSpPr>
              <p:nvPr/>
            </p:nvGrpSpPr>
            <p:grpSpPr bwMode="auto">
              <a:xfrm>
                <a:off x="3252" y="5964"/>
                <a:ext cx="601" cy="666"/>
                <a:chOff x="6706" y="3052"/>
                <a:chExt cx="1386" cy="1773"/>
              </a:xfrm>
            </p:grpSpPr>
            <p:cxnSp>
              <p:nvCxnSpPr>
                <p:cNvPr id="26219" name="AutoShape 203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20" name="Group 2031"/>
                <p:cNvGrpSpPr>
                  <a:grpSpLocks/>
                </p:cNvGrpSpPr>
                <p:nvPr/>
              </p:nvGrpSpPr>
              <p:grpSpPr bwMode="auto">
                <a:xfrm>
                  <a:off x="6706" y="3052"/>
                  <a:ext cx="1386" cy="1773"/>
                  <a:chOff x="6706" y="3052"/>
                  <a:chExt cx="1386" cy="1773"/>
                </a:xfrm>
              </p:grpSpPr>
              <p:cxnSp>
                <p:nvCxnSpPr>
                  <p:cNvPr id="26221" name="AutoShape 203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22" name="AutoShape 203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23" name="AutoShape 203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24" name="Oval 203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84" name="Group 2023"/>
              <p:cNvGrpSpPr>
                <a:grpSpLocks/>
              </p:cNvGrpSpPr>
              <p:nvPr/>
            </p:nvGrpSpPr>
            <p:grpSpPr bwMode="auto">
              <a:xfrm>
                <a:off x="3715" y="5966"/>
                <a:ext cx="601" cy="666"/>
                <a:chOff x="6706" y="3052"/>
                <a:chExt cx="1386" cy="1773"/>
              </a:xfrm>
            </p:grpSpPr>
            <p:cxnSp>
              <p:nvCxnSpPr>
                <p:cNvPr id="26213" name="AutoShape 202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14" name="Group 2024"/>
                <p:cNvGrpSpPr>
                  <a:grpSpLocks/>
                </p:cNvGrpSpPr>
                <p:nvPr/>
              </p:nvGrpSpPr>
              <p:grpSpPr bwMode="auto">
                <a:xfrm>
                  <a:off x="6706" y="3052"/>
                  <a:ext cx="1386" cy="1773"/>
                  <a:chOff x="6706" y="3052"/>
                  <a:chExt cx="1386" cy="1773"/>
                </a:xfrm>
              </p:grpSpPr>
              <p:cxnSp>
                <p:nvCxnSpPr>
                  <p:cNvPr id="26215" name="AutoShape 202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16" name="AutoShape 202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17" name="AutoShape 202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18" name="Oval 202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85" name="Group 2016"/>
              <p:cNvGrpSpPr>
                <a:grpSpLocks/>
              </p:cNvGrpSpPr>
              <p:nvPr/>
            </p:nvGrpSpPr>
            <p:grpSpPr bwMode="auto">
              <a:xfrm>
                <a:off x="4178" y="5958"/>
                <a:ext cx="601" cy="666"/>
                <a:chOff x="6706" y="3052"/>
                <a:chExt cx="1386" cy="1773"/>
              </a:xfrm>
            </p:grpSpPr>
            <p:cxnSp>
              <p:nvCxnSpPr>
                <p:cNvPr id="26207" name="AutoShape 202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08" name="Group 2017"/>
                <p:cNvGrpSpPr>
                  <a:grpSpLocks/>
                </p:cNvGrpSpPr>
                <p:nvPr/>
              </p:nvGrpSpPr>
              <p:grpSpPr bwMode="auto">
                <a:xfrm>
                  <a:off x="6706" y="3052"/>
                  <a:ext cx="1386" cy="1773"/>
                  <a:chOff x="6706" y="3052"/>
                  <a:chExt cx="1386" cy="1773"/>
                </a:xfrm>
              </p:grpSpPr>
              <p:cxnSp>
                <p:nvCxnSpPr>
                  <p:cNvPr id="26209" name="AutoShape 202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10" name="AutoShape 202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11" name="AutoShape 201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12" name="Oval 201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86" name="Group 2009"/>
              <p:cNvGrpSpPr>
                <a:grpSpLocks/>
              </p:cNvGrpSpPr>
              <p:nvPr/>
            </p:nvGrpSpPr>
            <p:grpSpPr bwMode="auto">
              <a:xfrm>
                <a:off x="4661" y="5949"/>
                <a:ext cx="601" cy="666"/>
                <a:chOff x="6706" y="3052"/>
                <a:chExt cx="1386" cy="1773"/>
              </a:xfrm>
            </p:grpSpPr>
            <p:cxnSp>
              <p:nvCxnSpPr>
                <p:cNvPr id="26201" name="AutoShape 201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202" name="Group 2010"/>
                <p:cNvGrpSpPr>
                  <a:grpSpLocks/>
                </p:cNvGrpSpPr>
                <p:nvPr/>
              </p:nvGrpSpPr>
              <p:grpSpPr bwMode="auto">
                <a:xfrm>
                  <a:off x="6706" y="3052"/>
                  <a:ext cx="1386" cy="1773"/>
                  <a:chOff x="6706" y="3052"/>
                  <a:chExt cx="1386" cy="1773"/>
                </a:xfrm>
              </p:grpSpPr>
              <p:cxnSp>
                <p:nvCxnSpPr>
                  <p:cNvPr id="26203" name="AutoShape 201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204" name="AutoShape 201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205" name="AutoShape 201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06" name="Oval 201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87" name="Group 2002"/>
              <p:cNvGrpSpPr>
                <a:grpSpLocks/>
              </p:cNvGrpSpPr>
              <p:nvPr/>
            </p:nvGrpSpPr>
            <p:grpSpPr bwMode="auto">
              <a:xfrm>
                <a:off x="5138" y="5982"/>
                <a:ext cx="601" cy="666"/>
                <a:chOff x="6706" y="3052"/>
                <a:chExt cx="1386" cy="1773"/>
              </a:xfrm>
            </p:grpSpPr>
            <p:cxnSp>
              <p:nvCxnSpPr>
                <p:cNvPr id="26195" name="AutoShape 200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196" name="Group 2003"/>
                <p:cNvGrpSpPr>
                  <a:grpSpLocks/>
                </p:cNvGrpSpPr>
                <p:nvPr/>
              </p:nvGrpSpPr>
              <p:grpSpPr bwMode="auto">
                <a:xfrm>
                  <a:off x="6706" y="3052"/>
                  <a:ext cx="1386" cy="1773"/>
                  <a:chOff x="6706" y="3052"/>
                  <a:chExt cx="1386" cy="1773"/>
                </a:xfrm>
              </p:grpSpPr>
              <p:cxnSp>
                <p:nvCxnSpPr>
                  <p:cNvPr id="26197" name="AutoShape 200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198" name="AutoShape 200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199" name="AutoShape 200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200" name="Oval 200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88" name="Group 1995"/>
              <p:cNvGrpSpPr>
                <a:grpSpLocks/>
              </p:cNvGrpSpPr>
              <p:nvPr/>
            </p:nvGrpSpPr>
            <p:grpSpPr bwMode="auto">
              <a:xfrm>
                <a:off x="5613" y="5982"/>
                <a:ext cx="601" cy="666"/>
                <a:chOff x="6706" y="3052"/>
                <a:chExt cx="1386" cy="1773"/>
              </a:xfrm>
            </p:grpSpPr>
            <p:cxnSp>
              <p:nvCxnSpPr>
                <p:cNvPr id="26189" name="AutoShape 200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190" name="Group 1996"/>
                <p:cNvGrpSpPr>
                  <a:grpSpLocks/>
                </p:cNvGrpSpPr>
                <p:nvPr/>
              </p:nvGrpSpPr>
              <p:grpSpPr bwMode="auto">
                <a:xfrm>
                  <a:off x="6706" y="3052"/>
                  <a:ext cx="1386" cy="1773"/>
                  <a:chOff x="6706" y="3052"/>
                  <a:chExt cx="1386" cy="1773"/>
                </a:xfrm>
              </p:grpSpPr>
              <p:cxnSp>
                <p:nvCxnSpPr>
                  <p:cNvPr id="26191" name="AutoShape 200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192" name="AutoShape 199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193" name="AutoShape 199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194" name="Oval 199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5611" name="Group 1923"/>
            <p:cNvGrpSpPr>
              <a:grpSpLocks/>
            </p:cNvGrpSpPr>
            <p:nvPr/>
          </p:nvGrpSpPr>
          <p:grpSpPr bwMode="auto">
            <a:xfrm>
              <a:off x="967" y="3795"/>
              <a:ext cx="4886" cy="701"/>
              <a:chOff x="1328" y="5949"/>
              <a:chExt cx="4886" cy="701"/>
            </a:xfrm>
          </p:grpSpPr>
          <p:grpSp>
            <p:nvGrpSpPr>
              <p:cNvPr id="26109" name="Group 1987"/>
              <p:cNvGrpSpPr>
                <a:grpSpLocks/>
              </p:cNvGrpSpPr>
              <p:nvPr/>
            </p:nvGrpSpPr>
            <p:grpSpPr bwMode="auto">
              <a:xfrm>
                <a:off x="1328" y="5982"/>
                <a:ext cx="601" cy="666"/>
                <a:chOff x="6706" y="3052"/>
                <a:chExt cx="1386" cy="1773"/>
              </a:xfrm>
            </p:grpSpPr>
            <p:cxnSp>
              <p:nvCxnSpPr>
                <p:cNvPr id="26173" name="AutoShape 199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174" name="Group 1988"/>
                <p:cNvGrpSpPr>
                  <a:grpSpLocks/>
                </p:cNvGrpSpPr>
                <p:nvPr/>
              </p:nvGrpSpPr>
              <p:grpSpPr bwMode="auto">
                <a:xfrm>
                  <a:off x="6706" y="3052"/>
                  <a:ext cx="1386" cy="1773"/>
                  <a:chOff x="6706" y="3052"/>
                  <a:chExt cx="1386" cy="1773"/>
                </a:xfrm>
              </p:grpSpPr>
              <p:cxnSp>
                <p:nvCxnSpPr>
                  <p:cNvPr id="26175" name="AutoShape 199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176" name="AutoShape 199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177" name="AutoShape 199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178" name="Oval 198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10" name="Group 1980"/>
              <p:cNvGrpSpPr>
                <a:grpSpLocks/>
              </p:cNvGrpSpPr>
              <p:nvPr/>
            </p:nvGrpSpPr>
            <p:grpSpPr bwMode="auto">
              <a:xfrm>
                <a:off x="1808" y="5982"/>
                <a:ext cx="601" cy="666"/>
                <a:chOff x="6706" y="3052"/>
                <a:chExt cx="1386" cy="1773"/>
              </a:xfrm>
            </p:grpSpPr>
            <p:cxnSp>
              <p:nvCxnSpPr>
                <p:cNvPr id="26167" name="AutoShape 198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168" name="Group 1981"/>
                <p:cNvGrpSpPr>
                  <a:grpSpLocks/>
                </p:cNvGrpSpPr>
                <p:nvPr/>
              </p:nvGrpSpPr>
              <p:grpSpPr bwMode="auto">
                <a:xfrm>
                  <a:off x="6706" y="3052"/>
                  <a:ext cx="1386" cy="1773"/>
                  <a:chOff x="6706" y="3052"/>
                  <a:chExt cx="1386" cy="1773"/>
                </a:xfrm>
              </p:grpSpPr>
              <p:cxnSp>
                <p:nvCxnSpPr>
                  <p:cNvPr id="26169" name="AutoShape 198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170" name="AutoShape 198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171" name="AutoShape 198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172" name="Oval 198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11" name="Group 1973"/>
              <p:cNvGrpSpPr>
                <a:grpSpLocks/>
              </p:cNvGrpSpPr>
              <p:nvPr/>
            </p:nvGrpSpPr>
            <p:grpSpPr bwMode="auto">
              <a:xfrm>
                <a:off x="2282" y="5982"/>
                <a:ext cx="601" cy="666"/>
                <a:chOff x="6706" y="3052"/>
                <a:chExt cx="1386" cy="1773"/>
              </a:xfrm>
            </p:grpSpPr>
            <p:cxnSp>
              <p:nvCxnSpPr>
                <p:cNvPr id="26161" name="AutoShape 197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162" name="Group 1974"/>
                <p:cNvGrpSpPr>
                  <a:grpSpLocks/>
                </p:cNvGrpSpPr>
                <p:nvPr/>
              </p:nvGrpSpPr>
              <p:grpSpPr bwMode="auto">
                <a:xfrm>
                  <a:off x="6706" y="3052"/>
                  <a:ext cx="1386" cy="1773"/>
                  <a:chOff x="6706" y="3052"/>
                  <a:chExt cx="1386" cy="1773"/>
                </a:xfrm>
              </p:grpSpPr>
              <p:cxnSp>
                <p:nvCxnSpPr>
                  <p:cNvPr id="26163" name="AutoShape 197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164" name="AutoShape 197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165" name="AutoShape 197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166" name="Oval 197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12" name="Group 1966"/>
              <p:cNvGrpSpPr>
                <a:grpSpLocks/>
              </p:cNvGrpSpPr>
              <p:nvPr/>
            </p:nvGrpSpPr>
            <p:grpSpPr bwMode="auto">
              <a:xfrm>
                <a:off x="2756" y="5984"/>
                <a:ext cx="601" cy="666"/>
                <a:chOff x="6706" y="3052"/>
                <a:chExt cx="1386" cy="1773"/>
              </a:xfrm>
            </p:grpSpPr>
            <p:cxnSp>
              <p:nvCxnSpPr>
                <p:cNvPr id="26155" name="AutoShape 197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156" name="Group 1967"/>
                <p:cNvGrpSpPr>
                  <a:grpSpLocks/>
                </p:cNvGrpSpPr>
                <p:nvPr/>
              </p:nvGrpSpPr>
              <p:grpSpPr bwMode="auto">
                <a:xfrm>
                  <a:off x="6706" y="3052"/>
                  <a:ext cx="1386" cy="1773"/>
                  <a:chOff x="6706" y="3052"/>
                  <a:chExt cx="1386" cy="1773"/>
                </a:xfrm>
              </p:grpSpPr>
              <p:cxnSp>
                <p:nvCxnSpPr>
                  <p:cNvPr id="26157" name="AutoShape 197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158" name="AutoShape 197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159" name="AutoShape 196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160" name="Oval 196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13" name="Group 1959"/>
              <p:cNvGrpSpPr>
                <a:grpSpLocks/>
              </p:cNvGrpSpPr>
              <p:nvPr/>
            </p:nvGrpSpPr>
            <p:grpSpPr bwMode="auto">
              <a:xfrm>
                <a:off x="3252" y="5964"/>
                <a:ext cx="601" cy="666"/>
                <a:chOff x="6706" y="3052"/>
                <a:chExt cx="1386" cy="1773"/>
              </a:xfrm>
            </p:grpSpPr>
            <p:cxnSp>
              <p:nvCxnSpPr>
                <p:cNvPr id="26149" name="AutoShape 196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150" name="Group 1960"/>
                <p:cNvGrpSpPr>
                  <a:grpSpLocks/>
                </p:cNvGrpSpPr>
                <p:nvPr/>
              </p:nvGrpSpPr>
              <p:grpSpPr bwMode="auto">
                <a:xfrm>
                  <a:off x="6706" y="3052"/>
                  <a:ext cx="1386" cy="1773"/>
                  <a:chOff x="6706" y="3052"/>
                  <a:chExt cx="1386" cy="1773"/>
                </a:xfrm>
              </p:grpSpPr>
              <p:cxnSp>
                <p:nvCxnSpPr>
                  <p:cNvPr id="26151" name="AutoShape 196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152" name="AutoShape 196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153" name="AutoShape 196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154" name="Oval 196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114" name="Group 1952"/>
              <p:cNvGrpSpPr>
                <a:grpSpLocks/>
              </p:cNvGrpSpPr>
              <p:nvPr/>
            </p:nvGrpSpPr>
            <p:grpSpPr bwMode="auto">
              <a:xfrm>
                <a:off x="3715" y="5966"/>
                <a:ext cx="601" cy="666"/>
                <a:chOff x="6706" y="3052"/>
                <a:chExt cx="1386" cy="1773"/>
              </a:xfrm>
            </p:grpSpPr>
            <p:cxnSp>
              <p:nvCxnSpPr>
                <p:cNvPr id="26143" name="AutoShape 1958"/>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144" name="Group 1953"/>
                <p:cNvGrpSpPr>
                  <a:grpSpLocks/>
                </p:cNvGrpSpPr>
                <p:nvPr/>
              </p:nvGrpSpPr>
              <p:grpSpPr bwMode="auto">
                <a:xfrm>
                  <a:off x="6706" y="3052"/>
                  <a:ext cx="1386" cy="1773"/>
                  <a:chOff x="6706" y="3052"/>
                  <a:chExt cx="1386" cy="1773"/>
                </a:xfrm>
              </p:grpSpPr>
              <p:cxnSp>
                <p:nvCxnSpPr>
                  <p:cNvPr id="26145" name="AutoShape 1957"/>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146" name="AutoShape 1956"/>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147" name="AutoShape 1955"/>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148" name="Oval 1954"/>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115" name="Group 1945"/>
              <p:cNvGrpSpPr>
                <a:grpSpLocks/>
              </p:cNvGrpSpPr>
              <p:nvPr/>
            </p:nvGrpSpPr>
            <p:grpSpPr bwMode="auto">
              <a:xfrm>
                <a:off x="4178" y="5958"/>
                <a:ext cx="601" cy="666"/>
                <a:chOff x="6706" y="3052"/>
                <a:chExt cx="1386" cy="1773"/>
              </a:xfrm>
            </p:grpSpPr>
            <p:cxnSp>
              <p:nvCxnSpPr>
                <p:cNvPr id="26137" name="AutoShape 1951"/>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138" name="Group 1946"/>
                <p:cNvGrpSpPr>
                  <a:grpSpLocks/>
                </p:cNvGrpSpPr>
                <p:nvPr/>
              </p:nvGrpSpPr>
              <p:grpSpPr bwMode="auto">
                <a:xfrm>
                  <a:off x="6706" y="3052"/>
                  <a:ext cx="1386" cy="1773"/>
                  <a:chOff x="6706" y="3052"/>
                  <a:chExt cx="1386" cy="1773"/>
                </a:xfrm>
              </p:grpSpPr>
              <p:cxnSp>
                <p:nvCxnSpPr>
                  <p:cNvPr id="26139" name="AutoShape 1950"/>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140" name="AutoShape 1949"/>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141" name="AutoShape 1948"/>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142" name="Oval 1947"/>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116" name="Group 1938"/>
              <p:cNvGrpSpPr>
                <a:grpSpLocks/>
              </p:cNvGrpSpPr>
              <p:nvPr/>
            </p:nvGrpSpPr>
            <p:grpSpPr bwMode="auto">
              <a:xfrm>
                <a:off x="4661" y="5949"/>
                <a:ext cx="601" cy="666"/>
                <a:chOff x="6706" y="3052"/>
                <a:chExt cx="1386" cy="1773"/>
              </a:xfrm>
            </p:grpSpPr>
            <p:cxnSp>
              <p:nvCxnSpPr>
                <p:cNvPr id="26131" name="AutoShape 1944"/>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132" name="Group 1939"/>
                <p:cNvGrpSpPr>
                  <a:grpSpLocks/>
                </p:cNvGrpSpPr>
                <p:nvPr/>
              </p:nvGrpSpPr>
              <p:grpSpPr bwMode="auto">
                <a:xfrm>
                  <a:off x="6706" y="3052"/>
                  <a:ext cx="1386" cy="1773"/>
                  <a:chOff x="6706" y="3052"/>
                  <a:chExt cx="1386" cy="1773"/>
                </a:xfrm>
              </p:grpSpPr>
              <p:cxnSp>
                <p:nvCxnSpPr>
                  <p:cNvPr id="26133" name="AutoShape 1943"/>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134" name="AutoShape 1942"/>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135" name="AutoShape 1941"/>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136" name="Oval 1940"/>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117" name="Group 1931"/>
              <p:cNvGrpSpPr>
                <a:grpSpLocks/>
              </p:cNvGrpSpPr>
              <p:nvPr/>
            </p:nvGrpSpPr>
            <p:grpSpPr bwMode="auto">
              <a:xfrm>
                <a:off x="5138" y="5982"/>
                <a:ext cx="601" cy="666"/>
                <a:chOff x="6706" y="3052"/>
                <a:chExt cx="1386" cy="1773"/>
              </a:xfrm>
            </p:grpSpPr>
            <p:cxnSp>
              <p:nvCxnSpPr>
                <p:cNvPr id="26125" name="AutoShape 1937"/>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126" name="Group 1932"/>
                <p:cNvGrpSpPr>
                  <a:grpSpLocks/>
                </p:cNvGrpSpPr>
                <p:nvPr/>
              </p:nvGrpSpPr>
              <p:grpSpPr bwMode="auto">
                <a:xfrm>
                  <a:off x="6706" y="3052"/>
                  <a:ext cx="1386" cy="1773"/>
                  <a:chOff x="6706" y="3052"/>
                  <a:chExt cx="1386" cy="1773"/>
                </a:xfrm>
              </p:grpSpPr>
              <p:cxnSp>
                <p:nvCxnSpPr>
                  <p:cNvPr id="26127" name="AutoShape 1936"/>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128" name="AutoShape 1935"/>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129" name="AutoShape 1934"/>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130" name="Oval 1933"/>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118" name="Group 1924"/>
              <p:cNvGrpSpPr>
                <a:grpSpLocks/>
              </p:cNvGrpSpPr>
              <p:nvPr/>
            </p:nvGrpSpPr>
            <p:grpSpPr bwMode="auto">
              <a:xfrm>
                <a:off x="5613" y="5982"/>
                <a:ext cx="601" cy="666"/>
                <a:chOff x="6706" y="3052"/>
                <a:chExt cx="1386" cy="1773"/>
              </a:xfrm>
            </p:grpSpPr>
            <p:cxnSp>
              <p:nvCxnSpPr>
                <p:cNvPr id="26119" name="AutoShape 1930"/>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120" name="Group 1925"/>
                <p:cNvGrpSpPr>
                  <a:grpSpLocks/>
                </p:cNvGrpSpPr>
                <p:nvPr/>
              </p:nvGrpSpPr>
              <p:grpSpPr bwMode="auto">
                <a:xfrm>
                  <a:off x="6706" y="3052"/>
                  <a:ext cx="1386" cy="1773"/>
                  <a:chOff x="6706" y="3052"/>
                  <a:chExt cx="1386" cy="1773"/>
                </a:xfrm>
              </p:grpSpPr>
              <p:cxnSp>
                <p:nvCxnSpPr>
                  <p:cNvPr id="26121" name="AutoShape 1929"/>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122" name="AutoShape 1928"/>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123" name="AutoShape 1927"/>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124" name="Oval 1926"/>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grpSp>
          <p:nvGrpSpPr>
            <p:cNvPr id="25612" name="Group 1852"/>
            <p:cNvGrpSpPr>
              <a:grpSpLocks/>
            </p:cNvGrpSpPr>
            <p:nvPr/>
          </p:nvGrpSpPr>
          <p:grpSpPr bwMode="auto">
            <a:xfrm>
              <a:off x="5826" y="3780"/>
              <a:ext cx="4886" cy="701"/>
              <a:chOff x="1328" y="5949"/>
              <a:chExt cx="4886" cy="701"/>
            </a:xfrm>
          </p:grpSpPr>
          <p:grpSp>
            <p:nvGrpSpPr>
              <p:cNvPr id="26039" name="Group 1916"/>
              <p:cNvGrpSpPr>
                <a:grpSpLocks/>
              </p:cNvGrpSpPr>
              <p:nvPr/>
            </p:nvGrpSpPr>
            <p:grpSpPr bwMode="auto">
              <a:xfrm>
                <a:off x="1328" y="5982"/>
                <a:ext cx="601" cy="666"/>
                <a:chOff x="6706" y="3052"/>
                <a:chExt cx="1386" cy="1773"/>
              </a:xfrm>
            </p:grpSpPr>
            <p:cxnSp>
              <p:nvCxnSpPr>
                <p:cNvPr id="26103" name="AutoShape 1922"/>
                <p:cNvCxnSpPr>
                  <a:cxnSpLocks noChangeShapeType="1"/>
                </p:cNvCxnSpPr>
                <p:nvPr/>
              </p:nvCxnSpPr>
              <p:spPr bwMode="auto">
                <a:xfrm>
                  <a:off x="7406" y="3664"/>
                  <a:ext cx="0" cy="784"/>
                </a:xfrm>
                <a:prstGeom prst="straightConnector1">
                  <a:avLst/>
                </a:prstGeom>
                <a:noFill/>
                <a:ln w="25400">
                  <a:solidFill>
                    <a:srgbClr val="000000"/>
                  </a:solidFill>
                  <a:round/>
                  <a:headEnd/>
                  <a:tailEnd/>
                </a:ln>
              </p:spPr>
            </p:cxnSp>
            <p:grpSp>
              <p:nvGrpSpPr>
                <p:cNvPr id="26104" name="Group 1917"/>
                <p:cNvGrpSpPr>
                  <a:grpSpLocks/>
                </p:cNvGrpSpPr>
                <p:nvPr/>
              </p:nvGrpSpPr>
              <p:grpSpPr bwMode="auto">
                <a:xfrm>
                  <a:off x="6706" y="3052"/>
                  <a:ext cx="1386" cy="1773"/>
                  <a:chOff x="6706" y="3052"/>
                  <a:chExt cx="1386" cy="1773"/>
                </a:xfrm>
              </p:grpSpPr>
              <p:cxnSp>
                <p:nvCxnSpPr>
                  <p:cNvPr id="26105" name="AutoShape 1921"/>
                  <p:cNvCxnSpPr>
                    <a:cxnSpLocks noChangeShapeType="1"/>
                  </p:cNvCxnSpPr>
                  <p:nvPr/>
                </p:nvCxnSpPr>
                <p:spPr bwMode="auto">
                  <a:xfrm flipV="1">
                    <a:off x="6706" y="3697"/>
                    <a:ext cx="1386" cy="397"/>
                  </a:xfrm>
                  <a:prstGeom prst="straightConnector1">
                    <a:avLst/>
                  </a:prstGeom>
                  <a:noFill/>
                  <a:ln w="25400">
                    <a:solidFill>
                      <a:srgbClr val="000000"/>
                    </a:solidFill>
                    <a:round/>
                    <a:headEnd/>
                    <a:tailEnd/>
                  </a:ln>
                </p:spPr>
              </p:cxnSp>
              <p:cxnSp>
                <p:nvCxnSpPr>
                  <p:cNvPr id="26106" name="AutoShape 1920"/>
                  <p:cNvCxnSpPr>
                    <a:cxnSpLocks noChangeShapeType="1"/>
                  </p:cNvCxnSpPr>
                  <p:nvPr/>
                </p:nvCxnSpPr>
                <p:spPr bwMode="auto">
                  <a:xfrm flipH="1">
                    <a:off x="6856" y="4448"/>
                    <a:ext cx="550" cy="377"/>
                  </a:xfrm>
                  <a:prstGeom prst="straightConnector1">
                    <a:avLst/>
                  </a:prstGeom>
                  <a:noFill/>
                  <a:ln w="25400">
                    <a:solidFill>
                      <a:srgbClr val="000000"/>
                    </a:solidFill>
                    <a:round/>
                    <a:headEnd/>
                    <a:tailEnd/>
                  </a:ln>
                </p:spPr>
              </p:cxnSp>
              <p:cxnSp>
                <p:nvCxnSpPr>
                  <p:cNvPr id="26107" name="AutoShape 1919"/>
                  <p:cNvCxnSpPr>
                    <a:cxnSpLocks noChangeShapeType="1"/>
                  </p:cNvCxnSpPr>
                  <p:nvPr/>
                </p:nvCxnSpPr>
                <p:spPr bwMode="auto">
                  <a:xfrm>
                    <a:off x="7406" y="4448"/>
                    <a:ext cx="546" cy="323"/>
                  </a:xfrm>
                  <a:prstGeom prst="straightConnector1">
                    <a:avLst/>
                  </a:prstGeom>
                  <a:noFill/>
                  <a:ln w="25400">
                    <a:solidFill>
                      <a:srgbClr val="000000"/>
                    </a:solidFill>
                    <a:round/>
                    <a:headEnd/>
                    <a:tailEnd/>
                  </a:ln>
                </p:spPr>
              </p:cxnSp>
              <p:sp>
                <p:nvSpPr>
                  <p:cNvPr id="26108" name="Oval 1918"/>
                  <p:cNvSpPr>
                    <a:spLocks noChangeArrowheads="1"/>
                  </p:cNvSpPr>
                  <p:nvPr/>
                </p:nvSpPr>
                <p:spPr bwMode="auto">
                  <a:xfrm>
                    <a:off x="7167" y="3052"/>
                    <a:ext cx="451" cy="612"/>
                  </a:xfrm>
                  <a:prstGeom prst="ellipse">
                    <a:avLst/>
                  </a:prstGeom>
                  <a:solidFill>
                    <a:srgbClr val="000000"/>
                  </a:solidFill>
                  <a:ln w="12700">
                    <a:solidFill>
                      <a:srgbClr val="000000"/>
                    </a:solidFill>
                    <a:round/>
                    <a:headEnd/>
                    <a:tailEnd/>
                  </a:ln>
                </p:spPr>
                <p:txBody>
                  <a:bodyPr/>
                  <a:lstStyle/>
                  <a:p>
                    <a:endParaRPr lang="en-IN"/>
                  </a:p>
                </p:txBody>
              </p:sp>
            </p:grpSp>
          </p:grpSp>
          <p:grpSp>
            <p:nvGrpSpPr>
              <p:cNvPr id="26040" name="Group 1909"/>
              <p:cNvGrpSpPr>
                <a:grpSpLocks/>
              </p:cNvGrpSpPr>
              <p:nvPr/>
            </p:nvGrpSpPr>
            <p:grpSpPr bwMode="auto">
              <a:xfrm>
                <a:off x="1808" y="5982"/>
                <a:ext cx="601" cy="666"/>
                <a:chOff x="6706" y="3052"/>
                <a:chExt cx="1386" cy="1773"/>
              </a:xfrm>
            </p:grpSpPr>
            <p:cxnSp>
              <p:nvCxnSpPr>
                <p:cNvPr id="26097" name="AutoShape 191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98" name="Group 1910"/>
                <p:cNvGrpSpPr>
                  <a:grpSpLocks/>
                </p:cNvGrpSpPr>
                <p:nvPr/>
              </p:nvGrpSpPr>
              <p:grpSpPr bwMode="auto">
                <a:xfrm>
                  <a:off x="6706" y="3052"/>
                  <a:ext cx="1386" cy="1773"/>
                  <a:chOff x="6706" y="3052"/>
                  <a:chExt cx="1386" cy="1773"/>
                </a:xfrm>
              </p:grpSpPr>
              <p:cxnSp>
                <p:nvCxnSpPr>
                  <p:cNvPr id="26099" name="AutoShape 191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100" name="AutoShape 191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101" name="AutoShape 191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102" name="Oval 1911"/>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6041" name="Group 1902"/>
              <p:cNvGrpSpPr>
                <a:grpSpLocks/>
              </p:cNvGrpSpPr>
              <p:nvPr/>
            </p:nvGrpSpPr>
            <p:grpSpPr bwMode="auto">
              <a:xfrm>
                <a:off x="2282" y="5982"/>
                <a:ext cx="601" cy="666"/>
                <a:chOff x="6706" y="3052"/>
                <a:chExt cx="1386" cy="1773"/>
              </a:xfrm>
            </p:grpSpPr>
            <p:cxnSp>
              <p:nvCxnSpPr>
                <p:cNvPr id="26091" name="AutoShape 190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92" name="Group 1903"/>
                <p:cNvGrpSpPr>
                  <a:grpSpLocks/>
                </p:cNvGrpSpPr>
                <p:nvPr/>
              </p:nvGrpSpPr>
              <p:grpSpPr bwMode="auto">
                <a:xfrm>
                  <a:off x="6706" y="3052"/>
                  <a:ext cx="1386" cy="1773"/>
                  <a:chOff x="6706" y="3052"/>
                  <a:chExt cx="1386" cy="1773"/>
                </a:xfrm>
              </p:grpSpPr>
              <p:cxnSp>
                <p:nvCxnSpPr>
                  <p:cNvPr id="26093" name="AutoShape 190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94" name="AutoShape 190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95" name="AutoShape 190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96" name="Oval 1904"/>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6042" name="Group 1895"/>
              <p:cNvGrpSpPr>
                <a:grpSpLocks/>
              </p:cNvGrpSpPr>
              <p:nvPr/>
            </p:nvGrpSpPr>
            <p:grpSpPr bwMode="auto">
              <a:xfrm>
                <a:off x="2756" y="5984"/>
                <a:ext cx="601" cy="666"/>
                <a:chOff x="6706" y="3052"/>
                <a:chExt cx="1386" cy="1773"/>
              </a:xfrm>
            </p:grpSpPr>
            <p:cxnSp>
              <p:nvCxnSpPr>
                <p:cNvPr id="26085" name="AutoShape 190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86" name="Group 1896"/>
                <p:cNvGrpSpPr>
                  <a:grpSpLocks/>
                </p:cNvGrpSpPr>
                <p:nvPr/>
              </p:nvGrpSpPr>
              <p:grpSpPr bwMode="auto">
                <a:xfrm>
                  <a:off x="6706" y="3052"/>
                  <a:ext cx="1386" cy="1773"/>
                  <a:chOff x="6706" y="3052"/>
                  <a:chExt cx="1386" cy="1773"/>
                </a:xfrm>
              </p:grpSpPr>
              <p:cxnSp>
                <p:nvCxnSpPr>
                  <p:cNvPr id="26087" name="AutoShape 190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88" name="AutoShape 189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89" name="AutoShape 189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90" name="Oval 189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043" name="Group 1888"/>
              <p:cNvGrpSpPr>
                <a:grpSpLocks/>
              </p:cNvGrpSpPr>
              <p:nvPr/>
            </p:nvGrpSpPr>
            <p:grpSpPr bwMode="auto">
              <a:xfrm>
                <a:off x="3252" y="5964"/>
                <a:ext cx="601" cy="666"/>
                <a:chOff x="6706" y="3052"/>
                <a:chExt cx="1386" cy="1773"/>
              </a:xfrm>
            </p:grpSpPr>
            <p:cxnSp>
              <p:nvCxnSpPr>
                <p:cNvPr id="26079" name="AutoShape 189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80" name="Group 1889"/>
                <p:cNvGrpSpPr>
                  <a:grpSpLocks/>
                </p:cNvGrpSpPr>
                <p:nvPr/>
              </p:nvGrpSpPr>
              <p:grpSpPr bwMode="auto">
                <a:xfrm>
                  <a:off x="6706" y="3052"/>
                  <a:ext cx="1386" cy="1773"/>
                  <a:chOff x="6706" y="3052"/>
                  <a:chExt cx="1386" cy="1773"/>
                </a:xfrm>
              </p:grpSpPr>
              <p:cxnSp>
                <p:nvCxnSpPr>
                  <p:cNvPr id="26081" name="AutoShape 189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82" name="AutoShape 189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83" name="AutoShape 189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84" name="Oval 189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044" name="Group 1881"/>
              <p:cNvGrpSpPr>
                <a:grpSpLocks/>
              </p:cNvGrpSpPr>
              <p:nvPr/>
            </p:nvGrpSpPr>
            <p:grpSpPr bwMode="auto">
              <a:xfrm>
                <a:off x="3715" y="5966"/>
                <a:ext cx="601" cy="666"/>
                <a:chOff x="6706" y="3052"/>
                <a:chExt cx="1386" cy="1773"/>
              </a:xfrm>
            </p:grpSpPr>
            <p:cxnSp>
              <p:nvCxnSpPr>
                <p:cNvPr id="26073" name="AutoShape 188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74" name="Group 1882"/>
                <p:cNvGrpSpPr>
                  <a:grpSpLocks/>
                </p:cNvGrpSpPr>
                <p:nvPr/>
              </p:nvGrpSpPr>
              <p:grpSpPr bwMode="auto">
                <a:xfrm>
                  <a:off x="6706" y="3052"/>
                  <a:ext cx="1386" cy="1773"/>
                  <a:chOff x="6706" y="3052"/>
                  <a:chExt cx="1386" cy="1773"/>
                </a:xfrm>
              </p:grpSpPr>
              <p:cxnSp>
                <p:nvCxnSpPr>
                  <p:cNvPr id="26075" name="AutoShape 188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76" name="AutoShape 188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77" name="AutoShape 188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78" name="Oval 188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045" name="Group 1874"/>
              <p:cNvGrpSpPr>
                <a:grpSpLocks/>
              </p:cNvGrpSpPr>
              <p:nvPr/>
            </p:nvGrpSpPr>
            <p:grpSpPr bwMode="auto">
              <a:xfrm>
                <a:off x="4178" y="5958"/>
                <a:ext cx="601" cy="666"/>
                <a:chOff x="6706" y="3052"/>
                <a:chExt cx="1386" cy="1773"/>
              </a:xfrm>
            </p:grpSpPr>
            <p:cxnSp>
              <p:nvCxnSpPr>
                <p:cNvPr id="26067" name="AutoShape 188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68" name="Group 1875"/>
                <p:cNvGrpSpPr>
                  <a:grpSpLocks/>
                </p:cNvGrpSpPr>
                <p:nvPr/>
              </p:nvGrpSpPr>
              <p:grpSpPr bwMode="auto">
                <a:xfrm>
                  <a:off x="6706" y="3052"/>
                  <a:ext cx="1386" cy="1773"/>
                  <a:chOff x="6706" y="3052"/>
                  <a:chExt cx="1386" cy="1773"/>
                </a:xfrm>
              </p:grpSpPr>
              <p:cxnSp>
                <p:nvCxnSpPr>
                  <p:cNvPr id="26069" name="AutoShape 187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70" name="AutoShape 187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71" name="AutoShape 187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72" name="Oval 187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046" name="Group 1867"/>
              <p:cNvGrpSpPr>
                <a:grpSpLocks/>
              </p:cNvGrpSpPr>
              <p:nvPr/>
            </p:nvGrpSpPr>
            <p:grpSpPr bwMode="auto">
              <a:xfrm>
                <a:off x="4661" y="5949"/>
                <a:ext cx="601" cy="666"/>
                <a:chOff x="6706" y="3052"/>
                <a:chExt cx="1386" cy="1773"/>
              </a:xfrm>
            </p:grpSpPr>
            <p:cxnSp>
              <p:nvCxnSpPr>
                <p:cNvPr id="26061" name="AutoShape 187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62" name="Group 1868"/>
                <p:cNvGrpSpPr>
                  <a:grpSpLocks/>
                </p:cNvGrpSpPr>
                <p:nvPr/>
              </p:nvGrpSpPr>
              <p:grpSpPr bwMode="auto">
                <a:xfrm>
                  <a:off x="6706" y="3052"/>
                  <a:ext cx="1386" cy="1773"/>
                  <a:chOff x="6706" y="3052"/>
                  <a:chExt cx="1386" cy="1773"/>
                </a:xfrm>
              </p:grpSpPr>
              <p:cxnSp>
                <p:nvCxnSpPr>
                  <p:cNvPr id="26063" name="AutoShape 187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64" name="AutoShape 187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65" name="AutoShape 187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66" name="Oval 186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047" name="Group 1860"/>
              <p:cNvGrpSpPr>
                <a:grpSpLocks/>
              </p:cNvGrpSpPr>
              <p:nvPr/>
            </p:nvGrpSpPr>
            <p:grpSpPr bwMode="auto">
              <a:xfrm>
                <a:off x="5138" y="5982"/>
                <a:ext cx="601" cy="666"/>
                <a:chOff x="6706" y="3052"/>
                <a:chExt cx="1386" cy="1773"/>
              </a:xfrm>
            </p:grpSpPr>
            <p:cxnSp>
              <p:nvCxnSpPr>
                <p:cNvPr id="26055" name="AutoShape 186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56" name="Group 1861"/>
                <p:cNvGrpSpPr>
                  <a:grpSpLocks/>
                </p:cNvGrpSpPr>
                <p:nvPr/>
              </p:nvGrpSpPr>
              <p:grpSpPr bwMode="auto">
                <a:xfrm>
                  <a:off x="6706" y="3052"/>
                  <a:ext cx="1386" cy="1773"/>
                  <a:chOff x="6706" y="3052"/>
                  <a:chExt cx="1386" cy="1773"/>
                </a:xfrm>
              </p:grpSpPr>
              <p:cxnSp>
                <p:nvCxnSpPr>
                  <p:cNvPr id="26057" name="AutoShape 186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58" name="AutoShape 186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59" name="AutoShape 186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60" name="Oval 186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6048" name="Group 1853"/>
              <p:cNvGrpSpPr>
                <a:grpSpLocks/>
              </p:cNvGrpSpPr>
              <p:nvPr/>
            </p:nvGrpSpPr>
            <p:grpSpPr bwMode="auto">
              <a:xfrm>
                <a:off x="5613" y="5982"/>
                <a:ext cx="601" cy="666"/>
                <a:chOff x="6706" y="3052"/>
                <a:chExt cx="1386" cy="1773"/>
              </a:xfrm>
            </p:grpSpPr>
            <p:cxnSp>
              <p:nvCxnSpPr>
                <p:cNvPr id="26049" name="AutoShape 185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50" name="Group 1854"/>
                <p:cNvGrpSpPr>
                  <a:grpSpLocks/>
                </p:cNvGrpSpPr>
                <p:nvPr/>
              </p:nvGrpSpPr>
              <p:grpSpPr bwMode="auto">
                <a:xfrm>
                  <a:off x="6706" y="3052"/>
                  <a:ext cx="1386" cy="1773"/>
                  <a:chOff x="6706" y="3052"/>
                  <a:chExt cx="1386" cy="1773"/>
                </a:xfrm>
              </p:grpSpPr>
              <p:cxnSp>
                <p:nvCxnSpPr>
                  <p:cNvPr id="26051" name="AutoShape 185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52" name="AutoShape 185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53" name="AutoShape 185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54" name="Oval 185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5613" name="Group 1781"/>
            <p:cNvGrpSpPr>
              <a:grpSpLocks/>
            </p:cNvGrpSpPr>
            <p:nvPr/>
          </p:nvGrpSpPr>
          <p:grpSpPr bwMode="auto">
            <a:xfrm>
              <a:off x="5864" y="5130"/>
              <a:ext cx="4886" cy="701"/>
              <a:chOff x="1328" y="5949"/>
              <a:chExt cx="4886" cy="701"/>
            </a:xfrm>
          </p:grpSpPr>
          <p:grpSp>
            <p:nvGrpSpPr>
              <p:cNvPr id="25969" name="Group 1845"/>
              <p:cNvGrpSpPr>
                <a:grpSpLocks/>
              </p:cNvGrpSpPr>
              <p:nvPr/>
            </p:nvGrpSpPr>
            <p:grpSpPr bwMode="auto">
              <a:xfrm>
                <a:off x="1328" y="5982"/>
                <a:ext cx="601" cy="666"/>
                <a:chOff x="6706" y="3052"/>
                <a:chExt cx="1386" cy="1773"/>
              </a:xfrm>
            </p:grpSpPr>
            <p:cxnSp>
              <p:nvCxnSpPr>
                <p:cNvPr id="26033" name="AutoShape 1851"/>
                <p:cNvCxnSpPr>
                  <a:cxnSpLocks noChangeShapeType="1"/>
                </p:cNvCxnSpPr>
                <p:nvPr/>
              </p:nvCxnSpPr>
              <p:spPr bwMode="auto">
                <a:xfrm>
                  <a:off x="7406" y="3664"/>
                  <a:ext cx="0" cy="784"/>
                </a:xfrm>
                <a:prstGeom prst="straightConnector1">
                  <a:avLst/>
                </a:prstGeom>
                <a:noFill/>
                <a:ln w="0">
                  <a:solidFill>
                    <a:srgbClr val="000000"/>
                  </a:solidFill>
                  <a:round/>
                  <a:headEnd/>
                  <a:tailEnd/>
                </a:ln>
              </p:spPr>
            </p:cxnSp>
            <p:grpSp>
              <p:nvGrpSpPr>
                <p:cNvPr id="26034" name="Group 1846"/>
                <p:cNvGrpSpPr>
                  <a:grpSpLocks/>
                </p:cNvGrpSpPr>
                <p:nvPr/>
              </p:nvGrpSpPr>
              <p:grpSpPr bwMode="auto">
                <a:xfrm>
                  <a:off x="6706" y="3052"/>
                  <a:ext cx="1386" cy="1773"/>
                  <a:chOff x="6706" y="3052"/>
                  <a:chExt cx="1386" cy="1773"/>
                </a:xfrm>
              </p:grpSpPr>
              <p:cxnSp>
                <p:nvCxnSpPr>
                  <p:cNvPr id="26035" name="AutoShape 185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36" name="AutoShape 184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37" name="AutoShape 184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38" name="Oval 1847"/>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970" name="Group 1838"/>
              <p:cNvGrpSpPr>
                <a:grpSpLocks/>
              </p:cNvGrpSpPr>
              <p:nvPr/>
            </p:nvGrpSpPr>
            <p:grpSpPr bwMode="auto">
              <a:xfrm>
                <a:off x="1808" y="5982"/>
                <a:ext cx="601" cy="666"/>
                <a:chOff x="6706" y="3052"/>
                <a:chExt cx="1386" cy="1773"/>
              </a:xfrm>
            </p:grpSpPr>
            <p:cxnSp>
              <p:nvCxnSpPr>
                <p:cNvPr id="26027" name="AutoShape 184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28" name="Group 1839"/>
                <p:cNvGrpSpPr>
                  <a:grpSpLocks/>
                </p:cNvGrpSpPr>
                <p:nvPr/>
              </p:nvGrpSpPr>
              <p:grpSpPr bwMode="auto">
                <a:xfrm>
                  <a:off x="6706" y="3052"/>
                  <a:ext cx="1386" cy="1773"/>
                  <a:chOff x="6706" y="3052"/>
                  <a:chExt cx="1386" cy="1773"/>
                </a:xfrm>
              </p:grpSpPr>
              <p:cxnSp>
                <p:nvCxnSpPr>
                  <p:cNvPr id="26029" name="AutoShape 184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30" name="AutoShape 184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31" name="AutoShape 184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32" name="Oval 1840"/>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971" name="Group 1831"/>
              <p:cNvGrpSpPr>
                <a:grpSpLocks/>
              </p:cNvGrpSpPr>
              <p:nvPr/>
            </p:nvGrpSpPr>
            <p:grpSpPr bwMode="auto">
              <a:xfrm>
                <a:off x="2282" y="5982"/>
                <a:ext cx="601" cy="666"/>
                <a:chOff x="6706" y="3052"/>
                <a:chExt cx="1386" cy="1773"/>
              </a:xfrm>
            </p:grpSpPr>
            <p:cxnSp>
              <p:nvCxnSpPr>
                <p:cNvPr id="26021" name="AutoShape 183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22" name="Group 1832"/>
                <p:cNvGrpSpPr>
                  <a:grpSpLocks/>
                </p:cNvGrpSpPr>
                <p:nvPr/>
              </p:nvGrpSpPr>
              <p:grpSpPr bwMode="auto">
                <a:xfrm>
                  <a:off x="6706" y="3052"/>
                  <a:ext cx="1386" cy="1773"/>
                  <a:chOff x="6706" y="3052"/>
                  <a:chExt cx="1386" cy="1773"/>
                </a:xfrm>
              </p:grpSpPr>
              <p:cxnSp>
                <p:nvCxnSpPr>
                  <p:cNvPr id="26023" name="AutoShape 183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24" name="AutoShape 183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25" name="AutoShape 183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26" name="Oval 183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72" name="Group 1824"/>
              <p:cNvGrpSpPr>
                <a:grpSpLocks/>
              </p:cNvGrpSpPr>
              <p:nvPr/>
            </p:nvGrpSpPr>
            <p:grpSpPr bwMode="auto">
              <a:xfrm>
                <a:off x="2756" y="5984"/>
                <a:ext cx="601" cy="666"/>
                <a:chOff x="6706" y="3052"/>
                <a:chExt cx="1386" cy="1773"/>
              </a:xfrm>
            </p:grpSpPr>
            <p:cxnSp>
              <p:nvCxnSpPr>
                <p:cNvPr id="26015" name="AutoShape 183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16" name="Group 1825"/>
                <p:cNvGrpSpPr>
                  <a:grpSpLocks/>
                </p:cNvGrpSpPr>
                <p:nvPr/>
              </p:nvGrpSpPr>
              <p:grpSpPr bwMode="auto">
                <a:xfrm>
                  <a:off x="6706" y="3052"/>
                  <a:ext cx="1386" cy="1773"/>
                  <a:chOff x="6706" y="3052"/>
                  <a:chExt cx="1386" cy="1773"/>
                </a:xfrm>
              </p:grpSpPr>
              <p:cxnSp>
                <p:nvCxnSpPr>
                  <p:cNvPr id="26017" name="AutoShape 182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18" name="AutoShape 182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19" name="AutoShape 182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20" name="Oval 182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73" name="Group 1817"/>
              <p:cNvGrpSpPr>
                <a:grpSpLocks/>
              </p:cNvGrpSpPr>
              <p:nvPr/>
            </p:nvGrpSpPr>
            <p:grpSpPr bwMode="auto">
              <a:xfrm>
                <a:off x="3252" y="5964"/>
                <a:ext cx="601" cy="666"/>
                <a:chOff x="6706" y="3052"/>
                <a:chExt cx="1386" cy="1773"/>
              </a:xfrm>
            </p:grpSpPr>
            <p:cxnSp>
              <p:nvCxnSpPr>
                <p:cNvPr id="26009" name="AutoShape 182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10" name="Group 1818"/>
                <p:cNvGrpSpPr>
                  <a:grpSpLocks/>
                </p:cNvGrpSpPr>
                <p:nvPr/>
              </p:nvGrpSpPr>
              <p:grpSpPr bwMode="auto">
                <a:xfrm>
                  <a:off x="6706" y="3052"/>
                  <a:ext cx="1386" cy="1773"/>
                  <a:chOff x="6706" y="3052"/>
                  <a:chExt cx="1386" cy="1773"/>
                </a:xfrm>
              </p:grpSpPr>
              <p:cxnSp>
                <p:nvCxnSpPr>
                  <p:cNvPr id="26011" name="AutoShape 182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12" name="AutoShape 182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13" name="AutoShape 182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14" name="Oval 181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74" name="Group 1810"/>
              <p:cNvGrpSpPr>
                <a:grpSpLocks/>
              </p:cNvGrpSpPr>
              <p:nvPr/>
            </p:nvGrpSpPr>
            <p:grpSpPr bwMode="auto">
              <a:xfrm>
                <a:off x="3715" y="5966"/>
                <a:ext cx="601" cy="666"/>
                <a:chOff x="6706" y="3052"/>
                <a:chExt cx="1386" cy="1773"/>
              </a:xfrm>
            </p:grpSpPr>
            <p:cxnSp>
              <p:nvCxnSpPr>
                <p:cNvPr id="26003" name="AutoShape 181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6004" name="Group 1811"/>
                <p:cNvGrpSpPr>
                  <a:grpSpLocks/>
                </p:cNvGrpSpPr>
                <p:nvPr/>
              </p:nvGrpSpPr>
              <p:grpSpPr bwMode="auto">
                <a:xfrm>
                  <a:off x="6706" y="3052"/>
                  <a:ext cx="1386" cy="1773"/>
                  <a:chOff x="6706" y="3052"/>
                  <a:chExt cx="1386" cy="1773"/>
                </a:xfrm>
              </p:grpSpPr>
              <p:cxnSp>
                <p:nvCxnSpPr>
                  <p:cNvPr id="26005" name="AutoShape 181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06" name="AutoShape 181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07" name="AutoShape 181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08" name="Oval 181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75" name="Group 1803"/>
              <p:cNvGrpSpPr>
                <a:grpSpLocks/>
              </p:cNvGrpSpPr>
              <p:nvPr/>
            </p:nvGrpSpPr>
            <p:grpSpPr bwMode="auto">
              <a:xfrm>
                <a:off x="4178" y="5958"/>
                <a:ext cx="601" cy="666"/>
                <a:chOff x="6706" y="3052"/>
                <a:chExt cx="1386" cy="1773"/>
              </a:xfrm>
            </p:grpSpPr>
            <p:cxnSp>
              <p:nvCxnSpPr>
                <p:cNvPr id="25997" name="AutoShape 180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98" name="Group 1804"/>
                <p:cNvGrpSpPr>
                  <a:grpSpLocks/>
                </p:cNvGrpSpPr>
                <p:nvPr/>
              </p:nvGrpSpPr>
              <p:grpSpPr bwMode="auto">
                <a:xfrm>
                  <a:off x="6706" y="3052"/>
                  <a:ext cx="1386" cy="1773"/>
                  <a:chOff x="6706" y="3052"/>
                  <a:chExt cx="1386" cy="1773"/>
                </a:xfrm>
              </p:grpSpPr>
              <p:cxnSp>
                <p:nvCxnSpPr>
                  <p:cNvPr id="25999" name="AutoShape 180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6000" name="AutoShape 180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6001" name="AutoShape 180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6002" name="Oval 180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76" name="Group 1796"/>
              <p:cNvGrpSpPr>
                <a:grpSpLocks/>
              </p:cNvGrpSpPr>
              <p:nvPr/>
            </p:nvGrpSpPr>
            <p:grpSpPr bwMode="auto">
              <a:xfrm>
                <a:off x="4661" y="5949"/>
                <a:ext cx="601" cy="666"/>
                <a:chOff x="6706" y="3052"/>
                <a:chExt cx="1386" cy="1773"/>
              </a:xfrm>
            </p:grpSpPr>
            <p:cxnSp>
              <p:nvCxnSpPr>
                <p:cNvPr id="25991" name="AutoShape 180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92" name="Group 1797"/>
                <p:cNvGrpSpPr>
                  <a:grpSpLocks/>
                </p:cNvGrpSpPr>
                <p:nvPr/>
              </p:nvGrpSpPr>
              <p:grpSpPr bwMode="auto">
                <a:xfrm>
                  <a:off x="6706" y="3052"/>
                  <a:ext cx="1386" cy="1773"/>
                  <a:chOff x="6706" y="3052"/>
                  <a:chExt cx="1386" cy="1773"/>
                </a:xfrm>
              </p:grpSpPr>
              <p:cxnSp>
                <p:nvCxnSpPr>
                  <p:cNvPr id="25993" name="AutoShape 180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94" name="AutoShape 180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95" name="AutoShape 179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96" name="Oval 179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77" name="Group 1789"/>
              <p:cNvGrpSpPr>
                <a:grpSpLocks/>
              </p:cNvGrpSpPr>
              <p:nvPr/>
            </p:nvGrpSpPr>
            <p:grpSpPr bwMode="auto">
              <a:xfrm>
                <a:off x="5138" y="5982"/>
                <a:ext cx="601" cy="666"/>
                <a:chOff x="6706" y="3052"/>
                <a:chExt cx="1386" cy="1773"/>
              </a:xfrm>
            </p:grpSpPr>
            <p:cxnSp>
              <p:nvCxnSpPr>
                <p:cNvPr id="25985" name="AutoShape 179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86" name="Group 1790"/>
                <p:cNvGrpSpPr>
                  <a:grpSpLocks/>
                </p:cNvGrpSpPr>
                <p:nvPr/>
              </p:nvGrpSpPr>
              <p:grpSpPr bwMode="auto">
                <a:xfrm>
                  <a:off x="6706" y="3052"/>
                  <a:ext cx="1386" cy="1773"/>
                  <a:chOff x="6706" y="3052"/>
                  <a:chExt cx="1386" cy="1773"/>
                </a:xfrm>
              </p:grpSpPr>
              <p:cxnSp>
                <p:nvCxnSpPr>
                  <p:cNvPr id="25987" name="AutoShape 179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88" name="AutoShape 179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89" name="AutoShape 179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90" name="Oval 179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78" name="Group 1782"/>
              <p:cNvGrpSpPr>
                <a:grpSpLocks/>
              </p:cNvGrpSpPr>
              <p:nvPr/>
            </p:nvGrpSpPr>
            <p:grpSpPr bwMode="auto">
              <a:xfrm>
                <a:off x="5613" y="5982"/>
                <a:ext cx="601" cy="666"/>
                <a:chOff x="6706" y="3052"/>
                <a:chExt cx="1386" cy="1773"/>
              </a:xfrm>
            </p:grpSpPr>
            <p:cxnSp>
              <p:nvCxnSpPr>
                <p:cNvPr id="25979" name="AutoShape 178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80" name="Group 1783"/>
                <p:cNvGrpSpPr>
                  <a:grpSpLocks/>
                </p:cNvGrpSpPr>
                <p:nvPr/>
              </p:nvGrpSpPr>
              <p:grpSpPr bwMode="auto">
                <a:xfrm>
                  <a:off x="6706" y="3052"/>
                  <a:ext cx="1386" cy="1773"/>
                  <a:chOff x="6706" y="3052"/>
                  <a:chExt cx="1386" cy="1773"/>
                </a:xfrm>
              </p:grpSpPr>
              <p:cxnSp>
                <p:nvCxnSpPr>
                  <p:cNvPr id="25981" name="AutoShape 178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82" name="AutoShape 178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83" name="AutoShape 178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84" name="Oval 178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5614" name="Group 1710"/>
            <p:cNvGrpSpPr>
              <a:grpSpLocks/>
            </p:cNvGrpSpPr>
            <p:nvPr/>
          </p:nvGrpSpPr>
          <p:grpSpPr bwMode="auto">
            <a:xfrm>
              <a:off x="5853" y="4430"/>
              <a:ext cx="4886" cy="701"/>
              <a:chOff x="1328" y="5949"/>
              <a:chExt cx="4886" cy="701"/>
            </a:xfrm>
          </p:grpSpPr>
          <p:grpSp>
            <p:nvGrpSpPr>
              <p:cNvPr id="25899" name="Group 1774"/>
              <p:cNvGrpSpPr>
                <a:grpSpLocks/>
              </p:cNvGrpSpPr>
              <p:nvPr/>
            </p:nvGrpSpPr>
            <p:grpSpPr bwMode="auto">
              <a:xfrm>
                <a:off x="1328" y="5982"/>
                <a:ext cx="601" cy="666"/>
                <a:chOff x="6706" y="3052"/>
                <a:chExt cx="1386" cy="1773"/>
              </a:xfrm>
            </p:grpSpPr>
            <p:cxnSp>
              <p:nvCxnSpPr>
                <p:cNvPr id="25963" name="AutoShape 178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64" name="Group 1775"/>
                <p:cNvGrpSpPr>
                  <a:grpSpLocks/>
                </p:cNvGrpSpPr>
                <p:nvPr/>
              </p:nvGrpSpPr>
              <p:grpSpPr bwMode="auto">
                <a:xfrm>
                  <a:off x="6706" y="3052"/>
                  <a:ext cx="1386" cy="1773"/>
                  <a:chOff x="6706" y="3052"/>
                  <a:chExt cx="1386" cy="1773"/>
                </a:xfrm>
              </p:grpSpPr>
              <p:cxnSp>
                <p:nvCxnSpPr>
                  <p:cNvPr id="25965" name="AutoShape 177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66" name="AutoShape 177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67" name="AutoShape 177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68" name="Oval 1776"/>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900" name="Group 1767"/>
              <p:cNvGrpSpPr>
                <a:grpSpLocks/>
              </p:cNvGrpSpPr>
              <p:nvPr/>
            </p:nvGrpSpPr>
            <p:grpSpPr bwMode="auto">
              <a:xfrm>
                <a:off x="1808" y="5982"/>
                <a:ext cx="601" cy="666"/>
                <a:chOff x="6706" y="3052"/>
                <a:chExt cx="1386" cy="1773"/>
              </a:xfrm>
            </p:grpSpPr>
            <p:cxnSp>
              <p:nvCxnSpPr>
                <p:cNvPr id="25957" name="AutoShape 177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58" name="Group 1768"/>
                <p:cNvGrpSpPr>
                  <a:grpSpLocks/>
                </p:cNvGrpSpPr>
                <p:nvPr/>
              </p:nvGrpSpPr>
              <p:grpSpPr bwMode="auto">
                <a:xfrm>
                  <a:off x="6706" y="3052"/>
                  <a:ext cx="1386" cy="1773"/>
                  <a:chOff x="6706" y="3052"/>
                  <a:chExt cx="1386" cy="1773"/>
                </a:xfrm>
              </p:grpSpPr>
              <p:cxnSp>
                <p:nvCxnSpPr>
                  <p:cNvPr id="25959" name="AutoShape 177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60" name="AutoShape 177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61" name="AutoShape 177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62" name="Oval 1769"/>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901" name="Group 1760"/>
              <p:cNvGrpSpPr>
                <a:grpSpLocks/>
              </p:cNvGrpSpPr>
              <p:nvPr/>
            </p:nvGrpSpPr>
            <p:grpSpPr bwMode="auto">
              <a:xfrm>
                <a:off x="2282" y="5982"/>
                <a:ext cx="601" cy="666"/>
                <a:chOff x="6706" y="3052"/>
                <a:chExt cx="1386" cy="1773"/>
              </a:xfrm>
            </p:grpSpPr>
            <p:cxnSp>
              <p:nvCxnSpPr>
                <p:cNvPr id="25951" name="AutoShape 176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52" name="Group 1761"/>
                <p:cNvGrpSpPr>
                  <a:grpSpLocks/>
                </p:cNvGrpSpPr>
                <p:nvPr/>
              </p:nvGrpSpPr>
              <p:grpSpPr bwMode="auto">
                <a:xfrm>
                  <a:off x="6706" y="3052"/>
                  <a:ext cx="1386" cy="1773"/>
                  <a:chOff x="6706" y="3052"/>
                  <a:chExt cx="1386" cy="1773"/>
                </a:xfrm>
              </p:grpSpPr>
              <p:cxnSp>
                <p:nvCxnSpPr>
                  <p:cNvPr id="25953" name="AutoShape 176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54" name="AutoShape 176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55" name="AutoShape 176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56" name="Oval 176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02" name="Group 1753"/>
              <p:cNvGrpSpPr>
                <a:grpSpLocks/>
              </p:cNvGrpSpPr>
              <p:nvPr/>
            </p:nvGrpSpPr>
            <p:grpSpPr bwMode="auto">
              <a:xfrm>
                <a:off x="2756" y="5984"/>
                <a:ext cx="601" cy="666"/>
                <a:chOff x="6706" y="3052"/>
                <a:chExt cx="1386" cy="1773"/>
              </a:xfrm>
            </p:grpSpPr>
            <p:cxnSp>
              <p:nvCxnSpPr>
                <p:cNvPr id="25945" name="AutoShape 175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46" name="Group 1754"/>
                <p:cNvGrpSpPr>
                  <a:grpSpLocks/>
                </p:cNvGrpSpPr>
                <p:nvPr/>
              </p:nvGrpSpPr>
              <p:grpSpPr bwMode="auto">
                <a:xfrm>
                  <a:off x="6706" y="3052"/>
                  <a:ext cx="1386" cy="1773"/>
                  <a:chOff x="6706" y="3052"/>
                  <a:chExt cx="1386" cy="1773"/>
                </a:xfrm>
              </p:grpSpPr>
              <p:cxnSp>
                <p:nvCxnSpPr>
                  <p:cNvPr id="25947" name="AutoShape 175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48" name="AutoShape 175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49" name="AutoShape 175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50" name="Oval 175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03" name="Group 1746"/>
              <p:cNvGrpSpPr>
                <a:grpSpLocks/>
              </p:cNvGrpSpPr>
              <p:nvPr/>
            </p:nvGrpSpPr>
            <p:grpSpPr bwMode="auto">
              <a:xfrm>
                <a:off x="3252" y="5964"/>
                <a:ext cx="601" cy="666"/>
                <a:chOff x="6706" y="3052"/>
                <a:chExt cx="1386" cy="1773"/>
              </a:xfrm>
            </p:grpSpPr>
            <p:cxnSp>
              <p:nvCxnSpPr>
                <p:cNvPr id="25939" name="AutoShape 175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40" name="Group 1747"/>
                <p:cNvGrpSpPr>
                  <a:grpSpLocks/>
                </p:cNvGrpSpPr>
                <p:nvPr/>
              </p:nvGrpSpPr>
              <p:grpSpPr bwMode="auto">
                <a:xfrm>
                  <a:off x="6706" y="3052"/>
                  <a:ext cx="1386" cy="1773"/>
                  <a:chOff x="6706" y="3052"/>
                  <a:chExt cx="1386" cy="1773"/>
                </a:xfrm>
              </p:grpSpPr>
              <p:cxnSp>
                <p:nvCxnSpPr>
                  <p:cNvPr id="25941" name="AutoShape 175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42" name="AutoShape 175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43" name="AutoShape 174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44" name="Oval 174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04" name="Group 1739"/>
              <p:cNvGrpSpPr>
                <a:grpSpLocks/>
              </p:cNvGrpSpPr>
              <p:nvPr/>
            </p:nvGrpSpPr>
            <p:grpSpPr bwMode="auto">
              <a:xfrm>
                <a:off x="3715" y="5966"/>
                <a:ext cx="601" cy="666"/>
                <a:chOff x="6706" y="3052"/>
                <a:chExt cx="1386" cy="1773"/>
              </a:xfrm>
            </p:grpSpPr>
            <p:cxnSp>
              <p:nvCxnSpPr>
                <p:cNvPr id="25933" name="AutoShape 174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34" name="Group 1740"/>
                <p:cNvGrpSpPr>
                  <a:grpSpLocks/>
                </p:cNvGrpSpPr>
                <p:nvPr/>
              </p:nvGrpSpPr>
              <p:grpSpPr bwMode="auto">
                <a:xfrm>
                  <a:off x="6706" y="3052"/>
                  <a:ext cx="1386" cy="1773"/>
                  <a:chOff x="6706" y="3052"/>
                  <a:chExt cx="1386" cy="1773"/>
                </a:xfrm>
              </p:grpSpPr>
              <p:cxnSp>
                <p:nvCxnSpPr>
                  <p:cNvPr id="25935" name="AutoShape 174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36" name="AutoShape 174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37" name="AutoShape 174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38" name="Oval 174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05" name="Group 1732"/>
              <p:cNvGrpSpPr>
                <a:grpSpLocks/>
              </p:cNvGrpSpPr>
              <p:nvPr/>
            </p:nvGrpSpPr>
            <p:grpSpPr bwMode="auto">
              <a:xfrm>
                <a:off x="4178" y="5958"/>
                <a:ext cx="601" cy="666"/>
                <a:chOff x="6706" y="3052"/>
                <a:chExt cx="1386" cy="1773"/>
              </a:xfrm>
            </p:grpSpPr>
            <p:cxnSp>
              <p:nvCxnSpPr>
                <p:cNvPr id="25927" name="AutoShape 173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28" name="Group 1733"/>
                <p:cNvGrpSpPr>
                  <a:grpSpLocks/>
                </p:cNvGrpSpPr>
                <p:nvPr/>
              </p:nvGrpSpPr>
              <p:grpSpPr bwMode="auto">
                <a:xfrm>
                  <a:off x="6706" y="3052"/>
                  <a:ext cx="1386" cy="1773"/>
                  <a:chOff x="6706" y="3052"/>
                  <a:chExt cx="1386" cy="1773"/>
                </a:xfrm>
              </p:grpSpPr>
              <p:cxnSp>
                <p:nvCxnSpPr>
                  <p:cNvPr id="25929" name="AutoShape 173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30" name="AutoShape 173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31" name="AutoShape 173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32" name="Oval 173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06" name="Group 1725"/>
              <p:cNvGrpSpPr>
                <a:grpSpLocks/>
              </p:cNvGrpSpPr>
              <p:nvPr/>
            </p:nvGrpSpPr>
            <p:grpSpPr bwMode="auto">
              <a:xfrm>
                <a:off x="4661" y="5949"/>
                <a:ext cx="601" cy="666"/>
                <a:chOff x="6706" y="3052"/>
                <a:chExt cx="1386" cy="1773"/>
              </a:xfrm>
            </p:grpSpPr>
            <p:cxnSp>
              <p:nvCxnSpPr>
                <p:cNvPr id="25921" name="AutoShape 173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22" name="Group 1726"/>
                <p:cNvGrpSpPr>
                  <a:grpSpLocks/>
                </p:cNvGrpSpPr>
                <p:nvPr/>
              </p:nvGrpSpPr>
              <p:grpSpPr bwMode="auto">
                <a:xfrm>
                  <a:off x="6706" y="3052"/>
                  <a:ext cx="1386" cy="1773"/>
                  <a:chOff x="6706" y="3052"/>
                  <a:chExt cx="1386" cy="1773"/>
                </a:xfrm>
              </p:grpSpPr>
              <p:cxnSp>
                <p:nvCxnSpPr>
                  <p:cNvPr id="25923" name="AutoShape 173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24" name="AutoShape 172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25" name="AutoShape 172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26" name="Oval 172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07" name="Group 1718"/>
              <p:cNvGrpSpPr>
                <a:grpSpLocks/>
              </p:cNvGrpSpPr>
              <p:nvPr/>
            </p:nvGrpSpPr>
            <p:grpSpPr bwMode="auto">
              <a:xfrm>
                <a:off x="5138" y="5982"/>
                <a:ext cx="601" cy="666"/>
                <a:chOff x="6706" y="3052"/>
                <a:chExt cx="1386" cy="1773"/>
              </a:xfrm>
            </p:grpSpPr>
            <p:cxnSp>
              <p:nvCxnSpPr>
                <p:cNvPr id="25915" name="AutoShape 172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16" name="Group 1719"/>
                <p:cNvGrpSpPr>
                  <a:grpSpLocks/>
                </p:cNvGrpSpPr>
                <p:nvPr/>
              </p:nvGrpSpPr>
              <p:grpSpPr bwMode="auto">
                <a:xfrm>
                  <a:off x="6706" y="3052"/>
                  <a:ext cx="1386" cy="1773"/>
                  <a:chOff x="6706" y="3052"/>
                  <a:chExt cx="1386" cy="1773"/>
                </a:xfrm>
              </p:grpSpPr>
              <p:cxnSp>
                <p:nvCxnSpPr>
                  <p:cNvPr id="25917" name="AutoShape 172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18" name="AutoShape 172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19" name="AutoShape 172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20" name="Oval 172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908" name="Group 1711"/>
              <p:cNvGrpSpPr>
                <a:grpSpLocks/>
              </p:cNvGrpSpPr>
              <p:nvPr/>
            </p:nvGrpSpPr>
            <p:grpSpPr bwMode="auto">
              <a:xfrm>
                <a:off x="5613" y="5982"/>
                <a:ext cx="601" cy="666"/>
                <a:chOff x="6706" y="3052"/>
                <a:chExt cx="1386" cy="1773"/>
              </a:xfrm>
            </p:grpSpPr>
            <p:cxnSp>
              <p:nvCxnSpPr>
                <p:cNvPr id="25909" name="AutoShape 171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910" name="Group 1712"/>
                <p:cNvGrpSpPr>
                  <a:grpSpLocks/>
                </p:cNvGrpSpPr>
                <p:nvPr/>
              </p:nvGrpSpPr>
              <p:grpSpPr bwMode="auto">
                <a:xfrm>
                  <a:off x="6706" y="3052"/>
                  <a:ext cx="1386" cy="1773"/>
                  <a:chOff x="6706" y="3052"/>
                  <a:chExt cx="1386" cy="1773"/>
                </a:xfrm>
              </p:grpSpPr>
              <p:cxnSp>
                <p:nvCxnSpPr>
                  <p:cNvPr id="25911" name="AutoShape 171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912" name="AutoShape 171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913" name="AutoShape 171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914" name="Oval 171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5615" name="Group 1639"/>
            <p:cNvGrpSpPr>
              <a:grpSpLocks/>
            </p:cNvGrpSpPr>
            <p:nvPr/>
          </p:nvGrpSpPr>
          <p:grpSpPr bwMode="auto">
            <a:xfrm>
              <a:off x="1039" y="4465"/>
              <a:ext cx="4886" cy="701"/>
              <a:chOff x="1328" y="5949"/>
              <a:chExt cx="4886" cy="701"/>
            </a:xfrm>
          </p:grpSpPr>
          <p:grpSp>
            <p:nvGrpSpPr>
              <p:cNvPr id="25829" name="Group 1703"/>
              <p:cNvGrpSpPr>
                <a:grpSpLocks/>
              </p:cNvGrpSpPr>
              <p:nvPr/>
            </p:nvGrpSpPr>
            <p:grpSpPr bwMode="auto">
              <a:xfrm>
                <a:off x="1328" y="5982"/>
                <a:ext cx="601" cy="666"/>
                <a:chOff x="6706" y="3052"/>
                <a:chExt cx="1386" cy="1773"/>
              </a:xfrm>
            </p:grpSpPr>
            <p:cxnSp>
              <p:nvCxnSpPr>
                <p:cNvPr id="25893" name="AutoShape 170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94" name="Group 1704"/>
                <p:cNvGrpSpPr>
                  <a:grpSpLocks/>
                </p:cNvGrpSpPr>
                <p:nvPr/>
              </p:nvGrpSpPr>
              <p:grpSpPr bwMode="auto">
                <a:xfrm>
                  <a:off x="6706" y="3052"/>
                  <a:ext cx="1386" cy="1773"/>
                  <a:chOff x="6706" y="3052"/>
                  <a:chExt cx="1386" cy="1773"/>
                </a:xfrm>
              </p:grpSpPr>
              <p:cxnSp>
                <p:nvCxnSpPr>
                  <p:cNvPr id="25895" name="AutoShape 170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96" name="AutoShape 170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97" name="AutoShape 170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98" name="Oval 170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830" name="Group 1696"/>
              <p:cNvGrpSpPr>
                <a:grpSpLocks/>
              </p:cNvGrpSpPr>
              <p:nvPr/>
            </p:nvGrpSpPr>
            <p:grpSpPr bwMode="auto">
              <a:xfrm>
                <a:off x="1808" y="5982"/>
                <a:ext cx="601" cy="666"/>
                <a:chOff x="6706" y="3052"/>
                <a:chExt cx="1386" cy="1773"/>
              </a:xfrm>
            </p:grpSpPr>
            <p:cxnSp>
              <p:nvCxnSpPr>
                <p:cNvPr id="25887" name="AutoShape 170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88" name="Group 1697"/>
                <p:cNvGrpSpPr>
                  <a:grpSpLocks/>
                </p:cNvGrpSpPr>
                <p:nvPr/>
              </p:nvGrpSpPr>
              <p:grpSpPr bwMode="auto">
                <a:xfrm>
                  <a:off x="6706" y="3052"/>
                  <a:ext cx="1386" cy="1773"/>
                  <a:chOff x="6706" y="3052"/>
                  <a:chExt cx="1386" cy="1773"/>
                </a:xfrm>
              </p:grpSpPr>
              <p:cxnSp>
                <p:nvCxnSpPr>
                  <p:cNvPr id="25889" name="AutoShape 170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90" name="AutoShape 170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91" name="AutoShape 169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92" name="Oval 169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831" name="Group 1689"/>
              <p:cNvGrpSpPr>
                <a:grpSpLocks/>
              </p:cNvGrpSpPr>
              <p:nvPr/>
            </p:nvGrpSpPr>
            <p:grpSpPr bwMode="auto">
              <a:xfrm>
                <a:off x="2282" y="5982"/>
                <a:ext cx="601" cy="666"/>
                <a:chOff x="6706" y="3052"/>
                <a:chExt cx="1386" cy="1773"/>
              </a:xfrm>
            </p:grpSpPr>
            <p:cxnSp>
              <p:nvCxnSpPr>
                <p:cNvPr id="25881" name="AutoShape 169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82" name="Group 1690"/>
                <p:cNvGrpSpPr>
                  <a:grpSpLocks/>
                </p:cNvGrpSpPr>
                <p:nvPr/>
              </p:nvGrpSpPr>
              <p:grpSpPr bwMode="auto">
                <a:xfrm>
                  <a:off x="6706" y="3052"/>
                  <a:ext cx="1386" cy="1773"/>
                  <a:chOff x="6706" y="3052"/>
                  <a:chExt cx="1386" cy="1773"/>
                </a:xfrm>
              </p:grpSpPr>
              <p:cxnSp>
                <p:nvCxnSpPr>
                  <p:cNvPr id="25883" name="AutoShape 169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84" name="AutoShape 169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85" name="AutoShape 169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86" name="Oval 169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832" name="Group 1682"/>
              <p:cNvGrpSpPr>
                <a:grpSpLocks/>
              </p:cNvGrpSpPr>
              <p:nvPr/>
            </p:nvGrpSpPr>
            <p:grpSpPr bwMode="auto">
              <a:xfrm>
                <a:off x="2756" y="5984"/>
                <a:ext cx="601" cy="666"/>
                <a:chOff x="6706" y="3052"/>
                <a:chExt cx="1386" cy="1773"/>
              </a:xfrm>
            </p:grpSpPr>
            <p:cxnSp>
              <p:nvCxnSpPr>
                <p:cNvPr id="25875" name="AutoShape 168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76" name="Group 1683"/>
                <p:cNvGrpSpPr>
                  <a:grpSpLocks/>
                </p:cNvGrpSpPr>
                <p:nvPr/>
              </p:nvGrpSpPr>
              <p:grpSpPr bwMode="auto">
                <a:xfrm>
                  <a:off x="6706" y="3052"/>
                  <a:ext cx="1386" cy="1773"/>
                  <a:chOff x="6706" y="3052"/>
                  <a:chExt cx="1386" cy="1773"/>
                </a:xfrm>
              </p:grpSpPr>
              <p:cxnSp>
                <p:nvCxnSpPr>
                  <p:cNvPr id="25877" name="AutoShape 168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78" name="AutoShape 168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79" name="AutoShape 168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80" name="Oval 168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833" name="Group 1675"/>
              <p:cNvGrpSpPr>
                <a:grpSpLocks/>
              </p:cNvGrpSpPr>
              <p:nvPr/>
            </p:nvGrpSpPr>
            <p:grpSpPr bwMode="auto">
              <a:xfrm>
                <a:off x="3252" y="5964"/>
                <a:ext cx="601" cy="666"/>
                <a:chOff x="6706" y="3052"/>
                <a:chExt cx="1386" cy="1773"/>
              </a:xfrm>
            </p:grpSpPr>
            <p:cxnSp>
              <p:nvCxnSpPr>
                <p:cNvPr id="25869" name="AutoShape 168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70" name="Group 1676"/>
                <p:cNvGrpSpPr>
                  <a:grpSpLocks/>
                </p:cNvGrpSpPr>
                <p:nvPr/>
              </p:nvGrpSpPr>
              <p:grpSpPr bwMode="auto">
                <a:xfrm>
                  <a:off x="6706" y="3052"/>
                  <a:ext cx="1386" cy="1773"/>
                  <a:chOff x="6706" y="3052"/>
                  <a:chExt cx="1386" cy="1773"/>
                </a:xfrm>
              </p:grpSpPr>
              <p:cxnSp>
                <p:nvCxnSpPr>
                  <p:cNvPr id="25871" name="AutoShape 168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72" name="AutoShape 167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73" name="AutoShape 167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74" name="Oval 167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834" name="Group 1668"/>
              <p:cNvGrpSpPr>
                <a:grpSpLocks/>
              </p:cNvGrpSpPr>
              <p:nvPr/>
            </p:nvGrpSpPr>
            <p:grpSpPr bwMode="auto">
              <a:xfrm>
                <a:off x="3715" y="5966"/>
                <a:ext cx="601" cy="666"/>
                <a:chOff x="6706" y="3052"/>
                <a:chExt cx="1386" cy="1773"/>
              </a:xfrm>
            </p:grpSpPr>
            <p:cxnSp>
              <p:nvCxnSpPr>
                <p:cNvPr id="25863" name="AutoShape 167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64" name="Group 1669"/>
                <p:cNvGrpSpPr>
                  <a:grpSpLocks/>
                </p:cNvGrpSpPr>
                <p:nvPr/>
              </p:nvGrpSpPr>
              <p:grpSpPr bwMode="auto">
                <a:xfrm>
                  <a:off x="6706" y="3052"/>
                  <a:ext cx="1386" cy="1773"/>
                  <a:chOff x="6706" y="3052"/>
                  <a:chExt cx="1386" cy="1773"/>
                </a:xfrm>
              </p:grpSpPr>
              <p:cxnSp>
                <p:nvCxnSpPr>
                  <p:cNvPr id="25865" name="AutoShape 167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66" name="AutoShape 167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67" name="AutoShape 167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68" name="Oval 1670"/>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835" name="Group 1661"/>
              <p:cNvGrpSpPr>
                <a:grpSpLocks/>
              </p:cNvGrpSpPr>
              <p:nvPr/>
            </p:nvGrpSpPr>
            <p:grpSpPr bwMode="auto">
              <a:xfrm>
                <a:off x="4178" y="5958"/>
                <a:ext cx="601" cy="666"/>
                <a:chOff x="6706" y="3052"/>
                <a:chExt cx="1386" cy="1773"/>
              </a:xfrm>
            </p:grpSpPr>
            <p:cxnSp>
              <p:nvCxnSpPr>
                <p:cNvPr id="25857" name="AutoShape 166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58" name="Group 1662"/>
                <p:cNvGrpSpPr>
                  <a:grpSpLocks/>
                </p:cNvGrpSpPr>
                <p:nvPr/>
              </p:nvGrpSpPr>
              <p:grpSpPr bwMode="auto">
                <a:xfrm>
                  <a:off x="6706" y="3052"/>
                  <a:ext cx="1386" cy="1773"/>
                  <a:chOff x="6706" y="3052"/>
                  <a:chExt cx="1386" cy="1773"/>
                </a:xfrm>
              </p:grpSpPr>
              <p:cxnSp>
                <p:nvCxnSpPr>
                  <p:cNvPr id="25859" name="AutoShape 166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60" name="AutoShape 166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61" name="AutoShape 166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62" name="Oval 1663"/>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836" name="Group 1654"/>
              <p:cNvGrpSpPr>
                <a:grpSpLocks/>
              </p:cNvGrpSpPr>
              <p:nvPr/>
            </p:nvGrpSpPr>
            <p:grpSpPr bwMode="auto">
              <a:xfrm>
                <a:off x="4661" y="5949"/>
                <a:ext cx="601" cy="666"/>
                <a:chOff x="6706" y="3052"/>
                <a:chExt cx="1386" cy="1773"/>
              </a:xfrm>
            </p:grpSpPr>
            <p:cxnSp>
              <p:nvCxnSpPr>
                <p:cNvPr id="25851" name="AutoShape 166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52" name="Group 1655"/>
                <p:cNvGrpSpPr>
                  <a:grpSpLocks/>
                </p:cNvGrpSpPr>
                <p:nvPr/>
              </p:nvGrpSpPr>
              <p:grpSpPr bwMode="auto">
                <a:xfrm>
                  <a:off x="6706" y="3052"/>
                  <a:ext cx="1386" cy="1773"/>
                  <a:chOff x="6706" y="3052"/>
                  <a:chExt cx="1386" cy="1773"/>
                </a:xfrm>
              </p:grpSpPr>
              <p:cxnSp>
                <p:nvCxnSpPr>
                  <p:cNvPr id="25853" name="AutoShape 165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54" name="AutoShape 165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55" name="AutoShape 165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56" name="Oval 1656"/>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837" name="Group 1647"/>
              <p:cNvGrpSpPr>
                <a:grpSpLocks/>
              </p:cNvGrpSpPr>
              <p:nvPr/>
            </p:nvGrpSpPr>
            <p:grpSpPr bwMode="auto">
              <a:xfrm>
                <a:off x="5138" y="5982"/>
                <a:ext cx="601" cy="666"/>
                <a:chOff x="6706" y="3052"/>
                <a:chExt cx="1386" cy="1773"/>
              </a:xfrm>
            </p:grpSpPr>
            <p:cxnSp>
              <p:nvCxnSpPr>
                <p:cNvPr id="25845" name="AutoShape 165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46" name="Group 1648"/>
                <p:cNvGrpSpPr>
                  <a:grpSpLocks/>
                </p:cNvGrpSpPr>
                <p:nvPr/>
              </p:nvGrpSpPr>
              <p:grpSpPr bwMode="auto">
                <a:xfrm>
                  <a:off x="6706" y="3052"/>
                  <a:ext cx="1386" cy="1773"/>
                  <a:chOff x="6706" y="3052"/>
                  <a:chExt cx="1386" cy="1773"/>
                </a:xfrm>
              </p:grpSpPr>
              <p:cxnSp>
                <p:nvCxnSpPr>
                  <p:cNvPr id="25847" name="AutoShape 165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48" name="AutoShape 165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49" name="AutoShape 165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50" name="Oval 1649"/>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838" name="Group 1640"/>
              <p:cNvGrpSpPr>
                <a:grpSpLocks/>
              </p:cNvGrpSpPr>
              <p:nvPr/>
            </p:nvGrpSpPr>
            <p:grpSpPr bwMode="auto">
              <a:xfrm>
                <a:off x="5613" y="5982"/>
                <a:ext cx="601" cy="666"/>
                <a:chOff x="6706" y="3052"/>
                <a:chExt cx="1386" cy="1773"/>
              </a:xfrm>
            </p:grpSpPr>
            <p:cxnSp>
              <p:nvCxnSpPr>
                <p:cNvPr id="25839" name="AutoShape 164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40" name="Group 1641"/>
                <p:cNvGrpSpPr>
                  <a:grpSpLocks/>
                </p:cNvGrpSpPr>
                <p:nvPr/>
              </p:nvGrpSpPr>
              <p:grpSpPr bwMode="auto">
                <a:xfrm>
                  <a:off x="6706" y="3052"/>
                  <a:ext cx="1386" cy="1773"/>
                  <a:chOff x="6706" y="3052"/>
                  <a:chExt cx="1386" cy="1773"/>
                </a:xfrm>
              </p:grpSpPr>
              <p:cxnSp>
                <p:nvCxnSpPr>
                  <p:cNvPr id="25841" name="AutoShape 164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42" name="AutoShape 164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43" name="AutoShape 164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44" name="Oval 1642"/>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grpSp>
          <p:nvGrpSpPr>
            <p:cNvPr id="25616" name="Group 1568"/>
            <p:cNvGrpSpPr>
              <a:grpSpLocks/>
            </p:cNvGrpSpPr>
            <p:nvPr/>
          </p:nvGrpSpPr>
          <p:grpSpPr bwMode="auto">
            <a:xfrm>
              <a:off x="1093" y="5165"/>
              <a:ext cx="4886" cy="701"/>
              <a:chOff x="1328" y="5949"/>
              <a:chExt cx="4886" cy="701"/>
            </a:xfrm>
          </p:grpSpPr>
          <p:grpSp>
            <p:nvGrpSpPr>
              <p:cNvPr id="25759" name="Group 1632"/>
              <p:cNvGrpSpPr>
                <a:grpSpLocks/>
              </p:cNvGrpSpPr>
              <p:nvPr/>
            </p:nvGrpSpPr>
            <p:grpSpPr bwMode="auto">
              <a:xfrm>
                <a:off x="1328" y="5982"/>
                <a:ext cx="601" cy="666"/>
                <a:chOff x="6706" y="3052"/>
                <a:chExt cx="1386" cy="1773"/>
              </a:xfrm>
            </p:grpSpPr>
            <p:cxnSp>
              <p:nvCxnSpPr>
                <p:cNvPr id="25823" name="AutoShape 163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24" name="Group 1633"/>
                <p:cNvGrpSpPr>
                  <a:grpSpLocks/>
                </p:cNvGrpSpPr>
                <p:nvPr/>
              </p:nvGrpSpPr>
              <p:grpSpPr bwMode="auto">
                <a:xfrm>
                  <a:off x="6706" y="3052"/>
                  <a:ext cx="1386" cy="1773"/>
                  <a:chOff x="6706" y="3052"/>
                  <a:chExt cx="1386" cy="1773"/>
                </a:xfrm>
              </p:grpSpPr>
              <p:cxnSp>
                <p:nvCxnSpPr>
                  <p:cNvPr id="25825" name="AutoShape 163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26" name="AutoShape 163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27" name="AutoShape 163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28" name="Oval 163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760" name="Group 1625"/>
              <p:cNvGrpSpPr>
                <a:grpSpLocks/>
              </p:cNvGrpSpPr>
              <p:nvPr/>
            </p:nvGrpSpPr>
            <p:grpSpPr bwMode="auto">
              <a:xfrm>
                <a:off x="1808" y="5982"/>
                <a:ext cx="601" cy="666"/>
                <a:chOff x="6706" y="3052"/>
                <a:chExt cx="1386" cy="1773"/>
              </a:xfrm>
            </p:grpSpPr>
            <p:cxnSp>
              <p:nvCxnSpPr>
                <p:cNvPr id="25817" name="AutoShape 163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18" name="Group 1626"/>
                <p:cNvGrpSpPr>
                  <a:grpSpLocks/>
                </p:cNvGrpSpPr>
                <p:nvPr/>
              </p:nvGrpSpPr>
              <p:grpSpPr bwMode="auto">
                <a:xfrm>
                  <a:off x="6706" y="3052"/>
                  <a:ext cx="1386" cy="1773"/>
                  <a:chOff x="6706" y="3052"/>
                  <a:chExt cx="1386" cy="1773"/>
                </a:xfrm>
              </p:grpSpPr>
              <p:cxnSp>
                <p:nvCxnSpPr>
                  <p:cNvPr id="25819" name="AutoShape 163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20" name="AutoShape 162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21" name="AutoShape 162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22" name="Oval 162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761" name="Group 1618"/>
              <p:cNvGrpSpPr>
                <a:grpSpLocks/>
              </p:cNvGrpSpPr>
              <p:nvPr/>
            </p:nvGrpSpPr>
            <p:grpSpPr bwMode="auto">
              <a:xfrm>
                <a:off x="2282" y="5982"/>
                <a:ext cx="601" cy="666"/>
                <a:chOff x="6706" y="3052"/>
                <a:chExt cx="1386" cy="1773"/>
              </a:xfrm>
            </p:grpSpPr>
            <p:cxnSp>
              <p:nvCxnSpPr>
                <p:cNvPr id="25811" name="AutoShape 162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12" name="Group 1619"/>
                <p:cNvGrpSpPr>
                  <a:grpSpLocks/>
                </p:cNvGrpSpPr>
                <p:nvPr/>
              </p:nvGrpSpPr>
              <p:grpSpPr bwMode="auto">
                <a:xfrm>
                  <a:off x="6706" y="3052"/>
                  <a:ext cx="1386" cy="1773"/>
                  <a:chOff x="6706" y="3052"/>
                  <a:chExt cx="1386" cy="1773"/>
                </a:xfrm>
              </p:grpSpPr>
              <p:cxnSp>
                <p:nvCxnSpPr>
                  <p:cNvPr id="25813" name="AutoShape 162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14" name="AutoShape 162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15" name="AutoShape 162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16" name="Oval 162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762" name="Group 1611"/>
              <p:cNvGrpSpPr>
                <a:grpSpLocks/>
              </p:cNvGrpSpPr>
              <p:nvPr/>
            </p:nvGrpSpPr>
            <p:grpSpPr bwMode="auto">
              <a:xfrm>
                <a:off x="2756" y="5984"/>
                <a:ext cx="601" cy="666"/>
                <a:chOff x="6706" y="3052"/>
                <a:chExt cx="1386" cy="1773"/>
              </a:xfrm>
            </p:grpSpPr>
            <p:cxnSp>
              <p:nvCxnSpPr>
                <p:cNvPr id="25805" name="AutoShape 161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06" name="Group 1612"/>
                <p:cNvGrpSpPr>
                  <a:grpSpLocks/>
                </p:cNvGrpSpPr>
                <p:nvPr/>
              </p:nvGrpSpPr>
              <p:grpSpPr bwMode="auto">
                <a:xfrm>
                  <a:off x="6706" y="3052"/>
                  <a:ext cx="1386" cy="1773"/>
                  <a:chOff x="6706" y="3052"/>
                  <a:chExt cx="1386" cy="1773"/>
                </a:xfrm>
              </p:grpSpPr>
              <p:cxnSp>
                <p:nvCxnSpPr>
                  <p:cNvPr id="25807" name="AutoShape 161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08" name="AutoShape 161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09" name="AutoShape 161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10" name="Oval 161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763" name="Group 1604"/>
              <p:cNvGrpSpPr>
                <a:grpSpLocks/>
              </p:cNvGrpSpPr>
              <p:nvPr/>
            </p:nvGrpSpPr>
            <p:grpSpPr bwMode="auto">
              <a:xfrm>
                <a:off x="3252" y="5964"/>
                <a:ext cx="601" cy="666"/>
                <a:chOff x="6706" y="3052"/>
                <a:chExt cx="1386" cy="1773"/>
              </a:xfrm>
            </p:grpSpPr>
            <p:cxnSp>
              <p:nvCxnSpPr>
                <p:cNvPr id="25799" name="AutoShape 161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800" name="Group 1605"/>
                <p:cNvGrpSpPr>
                  <a:grpSpLocks/>
                </p:cNvGrpSpPr>
                <p:nvPr/>
              </p:nvGrpSpPr>
              <p:grpSpPr bwMode="auto">
                <a:xfrm>
                  <a:off x="6706" y="3052"/>
                  <a:ext cx="1386" cy="1773"/>
                  <a:chOff x="6706" y="3052"/>
                  <a:chExt cx="1386" cy="1773"/>
                </a:xfrm>
              </p:grpSpPr>
              <p:cxnSp>
                <p:nvCxnSpPr>
                  <p:cNvPr id="25801" name="AutoShape 160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802" name="AutoShape 160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803" name="AutoShape 160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804" name="Oval 160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764" name="Group 1597"/>
              <p:cNvGrpSpPr>
                <a:grpSpLocks/>
              </p:cNvGrpSpPr>
              <p:nvPr/>
            </p:nvGrpSpPr>
            <p:grpSpPr bwMode="auto">
              <a:xfrm>
                <a:off x="3715" y="5966"/>
                <a:ext cx="601" cy="666"/>
                <a:chOff x="6706" y="3052"/>
                <a:chExt cx="1386" cy="1773"/>
              </a:xfrm>
            </p:grpSpPr>
            <p:cxnSp>
              <p:nvCxnSpPr>
                <p:cNvPr id="25793" name="AutoShape 160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94" name="Group 1598"/>
                <p:cNvGrpSpPr>
                  <a:grpSpLocks/>
                </p:cNvGrpSpPr>
                <p:nvPr/>
              </p:nvGrpSpPr>
              <p:grpSpPr bwMode="auto">
                <a:xfrm>
                  <a:off x="6706" y="3052"/>
                  <a:ext cx="1386" cy="1773"/>
                  <a:chOff x="6706" y="3052"/>
                  <a:chExt cx="1386" cy="1773"/>
                </a:xfrm>
              </p:grpSpPr>
              <p:cxnSp>
                <p:nvCxnSpPr>
                  <p:cNvPr id="25795" name="AutoShape 160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96" name="AutoShape 160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97" name="AutoShape 160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98" name="Oval 1599"/>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765" name="Group 1590"/>
              <p:cNvGrpSpPr>
                <a:grpSpLocks/>
              </p:cNvGrpSpPr>
              <p:nvPr/>
            </p:nvGrpSpPr>
            <p:grpSpPr bwMode="auto">
              <a:xfrm>
                <a:off x="4178" y="5958"/>
                <a:ext cx="601" cy="666"/>
                <a:chOff x="6706" y="3052"/>
                <a:chExt cx="1386" cy="1773"/>
              </a:xfrm>
            </p:grpSpPr>
            <p:cxnSp>
              <p:nvCxnSpPr>
                <p:cNvPr id="25787" name="AutoShape 159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88" name="Group 1591"/>
                <p:cNvGrpSpPr>
                  <a:grpSpLocks/>
                </p:cNvGrpSpPr>
                <p:nvPr/>
              </p:nvGrpSpPr>
              <p:grpSpPr bwMode="auto">
                <a:xfrm>
                  <a:off x="6706" y="3052"/>
                  <a:ext cx="1386" cy="1773"/>
                  <a:chOff x="6706" y="3052"/>
                  <a:chExt cx="1386" cy="1773"/>
                </a:xfrm>
              </p:grpSpPr>
              <p:cxnSp>
                <p:nvCxnSpPr>
                  <p:cNvPr id="25789" name="AutoShape 159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90" name="AutoShape 159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91" name="AutoShape 159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92" name="Oval 1592"/>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766" name="Group 1583"/>
              <p:cNvGrpSpPr>
                <a:grpSpLocks/>
              </p:cNvGrpSpPr>
              <p:nvPr/>
            </p:nvGrpSpPr>
            <p:grpSpPr bwMode="auto">
              <a:xfrm>
                <a:off x="4661" y="5949"/>
                <a:ext cx="601" cy="666"/>
                <a:chOff x="6706" y="3052"/>
                <a:chExt cx="1386" cy="1773"/>
              </a:xfrm>
            </p:grpSpPr>
            <p:cxnSp>
              <p:nvCxnSpPr>
                <p:cNvPr id="25781" name="AutoShape 158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82" name="Group 1584"/>
                <p:cNvGrpSpPr>
                  <a:grpSpLocks/>
                </p:cNvGrpSpPr>
                <p:nvPr/>
              </p:nvGrpSpPr>
              <p:grpSpPr bwMode="auto">
                <a:xfrm>
                  <a:off x="6706" y="3052"/>
                  <a:ext cx="1386" cy="1773"/>
                  <a:chOff x="6706" y="3052"/>
                  <a:chExt cx="1386" cy="1773"/>
                </a:xfrm>
              </p:grpSpPr>
              <p:cxnSp>
                <p:nvCxnSpPr>
                  <p:cNvPr id="25783" name="AutoShape 158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84" name="AutoShape 158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85" name="AutoShape 158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86" name="Oval 1585"/>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767" name="Group 1576"/>
              <p:cNvGrpSpPr>
                <a:grpSpLocks/>
              </p:cNvGrpSpPr>
              <p:nvPr/>
            </p:nvGrpSpPr>
            <p:grpSpPr bwMode="auto">
              <a:xfrm>
                <a:off x="5138" y="5982"/>
                <a:ext cx="601" cy="666"/>
                <a:chOff x="6706" y="3052"/>
                <a:chExt cx="1386" cy="1773"/>
              </a:xfrm>
            </p:grpSpPr>
            <p:cxnSp>
              <p:nvCxnSpPr>
                <p:cNvPr id="25775" name="AutoShape 158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76" name="Group 1577"/>
                <p:cNvGrpSpPr>
                  <a:grpSpLocks/>
                </p:cNvGrpSpPr>
                <p:nvPr/>
              </p:nvGrpSpPr>
              <p:grpSpPr bwMode="auto">
                <a:xfrm>
                  <a:off x="6706" y="3052"/>
                  <a:ext cx="1386" cy="1773"/>
                  <a:chOff x="6706" y="3052"/>
                  <a:chExt cx="1386" cy="1773"/>
                </a:xfrm>
              </p:grpSpPr>
              <p:cxnSp>
                <p:nvCxnSpPr>
                  <p:cNvPr id="25777" name="AutoShape 158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78" name="AutoShape 158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79" name="AutoShape 157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80" name="Oval 1578"/>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nvGrpSpPr>
              <p:cNvPr id="25768" name="Group 1569"/>
              <p:cNvGrpSpPr>
                <a:grpSpLocks/>
              </p:cNvGrpSpPr>
              <p:nvPr/>
            </p:nvGrpSpPr>
            <p:grpSpPr bwMode="auto">
              <a:xfrm>
                <a:off x="5613" y="5982"/>
                <a:ext cx="601" cy="666"/>
                <a:chOff x="6706" y="3052"/>
                <a:chExt cx="1386" cy="1773"/>
              </a:xfrm>
            </p:grpSpPr>
            <p:cxnSp>
              <p:nvCxnSpPr>
                <p:cNvPr id="25769" name="AutoShape 157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70" name="Group 1570"/>
                <p:cNvGrpSpPr>
                  <a:grpSpLocks/>
                </p:cNvGrpSpPr>
                <p:nvPr/>
              </p:nvGrpSpPr>
              <p:grpSpPr bwMode="auto">
                <a:xfrm>
                  <a:off x="6706" y="3052"/>
                  <a:ext cx="1386" cy="1773"/>
                  <a:chOff x="6706" y="3052"/>
                  <a:chExt cx="1386" cy="1773"/>
                </a:xfrm>
              </p:grpSpPr>
              <p:cxnSp>
                <p:nvCxnSpPr>
                  <p:cNvPr id="25771" name="AutoShape 157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72" name="AutoShape 157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73" name="AutoShape 157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74" name="Oval 1571"/>
                  <p:cNvSpPr>
                    <a:spLocks noChangeArrowheads="1"/>
                  </p:cNvSpPr>
                  <p:nvPr/>
                </p:nvSpPr>
                <p:spPr bwMode="auto">
                  <a:xfrm>
                    <a:off x="7167" y="3052"/>
                    <a:ext cx="451" cy="612"/>
                  </a:xfrm>
                  <a:prstGeom prst="ellipse">
                    <a:avLst/>
                  </a:prstGeom>
                  <a:noFill/>
                  <a:ln w="12700">
                    <a:solidFill>
                      <a:srgbClr val="000000"/>
                    </a:solidFill>
                    <a:round/>
                    <a:headEnd/>
                    <a:tailEnd/>
                  </a:ln>
                </p:spPr>
                <p:txBody>
                  <a:bodyPr/>
                  <a:lstStyle/>
                  <a:p>
                    <a:endParaRPr lang="en-IN"/>
                  </a:p>
                </p:txBody>
              </p:sp>
            </p:grpSp>
          </p:grpSp>
        </p:grpSp>
        <p:grpSp>
          <p:nvGrpSpPr>
            <p:cNvPr id="25617" name="Group 1497"/>
            <p:cNvGrpSpPr>
              <a:grpSpLocks/>
            </p:cNvGrpSpPr>
            <p:nvPr/>
          </p:nvGrpSpPr>
          <p:grpSpPr bwMode="auto">
            <a:xfrm>
              <a:off x="1093" y="5867"/>
              <a:ext cx="4886" cy="701"/>
              <a:chOff x="1328" y="5949"/>
              <a:chExt cx="4886" cy="701"/>
            </a:xfrm>
          </p:grpSpPr>
          <p:grpSp>
            <p:nvGrpSpPr>
              <p:cNvPr id="25689" name="Group 1561"/>
              <p:cNvGrpSpPr>
                <a:grpSpLocks/>
              </p:cNvGrpSpPr>
              <p:nvPr/>
            </p:nvGrpSpPr>
            <p:grpSpPr bwMode="auto">
              <a:xfrm>
                <a:off x="1328" y="5982"/>
                <a:ext cx="601" cy="666"/>
                <a:chOff x="6706" y="3052"/>
                <a:chExt cx="1386" cy="1773"/>
              </a:xfrm>
            </p:grpSpPr>
            <p:cxnSp>
              <p:nvCxnSpPr>
                <p:cNvPr id="25753" name="AutoShape 156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54" name="Group 1562"/>
                <p:cNvGrpSpPr>
                  <a:grpSpLocks/>
                </p:cNvGrpSpPr>
                <p:nvPr/>
              </p:nvGrpSpPr>
              <p:grpSpPr bwMode="auto">
                <a:xfrm>
                  <a:off x="6706" y="3052"/>
                  <a:ext cx="1386" cy="1773"/>
                  <a:chOff x="6706" y="3052"/>
                  <a:chExt cx="1386" cy="1773"/>
                </a:xfrm>
              </p:grpSpPr>
              <p:cxnSp>
                <p:nvCxnSpPr>
                  <p:cNvPr id="25755" name="AutoShape 156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56" name="AutoShape 156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57" name="AutoShape 156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58" name="Oval 156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90" name="Group 1554"/>
              <p:cNvGrpSpPr>
                <a:grpSpLocks/>
              </p:cNvGrpSpPr>
              <p:nvPr/>
            </p:nvGrpSpPr>
            <p:grpSpPr bwMode="auto">
              <a:xfrm>
                <a:off x="1808" y="5982"/>
                <a:ext cx="601" cy="666"/>
                <a:chOff x="6706" y="3052"/>
                <a:chExt cx="1386" cy="1773"/>
              </a:xfrm>
            </p:grpSpPr>
            <p:cxnSp>
              <p:nvCxnSpPr>
                <p:cNvPr id="25747" name="AutoShape 156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48" name="Group 1555"/>
                <p:cNvGrpSpPr>
                  <a:grpSpLocks/>
                </p:cNvGrpSpPr>
                <p:nvPr/>
              </p:nvGrpSpPr>
              <p:grpSpPr bwMode="auto">
                <a:xfrm>
                  <a:off x="6706" y="3052"/>
                  <a:ext cx="1386" cy="1773"/>
                  <a:chOff x="6706" y="3052"/>
                  <a:chExt cx="1386" cy="1773"/>
                </a:xfrm>
              </p:grpSpPr>
              <p:cxnSp>
                <p:nvCxnSpPr>
                  <p:cNvPr id="25749" name="AutoShape 155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50" name="AutoShape 155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51" name="AutoShape 155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52" name="Oval 155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91" name="Group 1547"/>
              <p:cNvGrpSpPr>
                <a:grpSpLocks/>
              </p:cNvGrpSpPr>
              <p:nvPr/>
            </p:nvGrpSpPr>
            <p:grpSpPr bwMode="auto">
              <a:xfrm>
                <a:off x="2282" y="5982"/>
                <a:ext cx="601" cy="666"/>
                <a:chOff x="6706" y="3052"/>
                <a:chExt cx="1386" cy="1773"/>
              </a:xfrm>
            </p:grpSpPr>
            <p:cxnSp>
              <p:nvCxnSpPr>
                <p:cNvPr id="25741" name="AutoShape 155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42" name="Group 1548"/>
                <p:cNvGrpSpPr>
                  <a:grpSpLocks/>
                </p:cNvGrpSpPr>
                <p:nvPr/>
              </p:nvGrpSpPr>
              <p:grpSpPr bwMode="auto">
                <a:xfrm>
                  <a:off x="6706" y="3052"/>
                  <a:ext cx="1386" cy="1773"/>
                  <a:chOff x="6706" y="3052"/>
                  <a:chExt cx="1386" cy="1773"/>
                </a:xfrm>
              </p:grpSpPr>
              <p:cxnSp>
                <p:nvCxnSpPr>
                  <p:cNvPr id="25743" name="AutoShape 155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44" name="AutoShape 155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45" name="AutoShape 155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46" name="Oval 154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92" name="Group 1540"/>
              <p:cNvGrpSpPr>
                <a:grpSpLocks/>
              </p:cNvGrpSpPr>
              <p:nvPr/>
            </p:nvGrpSpPr>
            <p:grpSpPr bwMode="auto">
              <a:xfrm>
                <a:off x="2756" y="5984"/>
                <a:ext cx="601" cy="666"/>
                <a:chOff x="6706" y="3052"/>
                <a:chExt cx="1386" cy="1773"/>
              </a:xfrm>
            </p:grpSpPr>
            <p:cxnSp>
              <p:nvCxnSpPr>
                <p:cNvPr id="25735" name="AutoShape 154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36" name="Group 1541"/>
                <p:cNvGrpSpPr>
                  <a:grpSpLocks/>
                </p:cNvGrpSpPr>
                <p:nvPr/>
              </p:nvGrpSpPr>
              <p:grpSpPr bwMode="auto">
                <a:xfrm>
                  <a:off x="6706" y="3052"/>
                  <a:ext cx="1386" cy="1773"/>
                  <a:chOff x="6706" y="3052"/>
                  <a:chExt cx="1386" cy="1773"/>
                </a:xfrm>
              </p:grpSpPr>
              <p:cxnSp>
                <p:nvCxnSpPr>
                  <p:cNvPr id="25737" name="AutoShape 154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38" name="AutoShape 154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39" name="AutoShape 154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40" name="Oval 154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93" name="Group 1533"/>
              <p:cNvGrpSpPr>
                <a:grpSpLocks/>
              </p:cNvGrpSpPr>
              <p:nvPr/>
            </p:nvGrpSpPr>
            <p:grpSpPr bwMode="auto">
              <a:xfrm>
                <a:off x="3252" y="5964"/>
                <a:ext cx="601" cy="666"/>
                <a:chOff x="6706" y="3052"/>
                <a:chExt cx="1386" cy="1773"/>
              </a:xfrm>
            </p:grpSpPr>
            <p:cxnSp>
              <p:nvCxnSpPr>
                <p:cNvPr id="25729" name="AutoShape 153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30" name="Group 1534"/>
                <p:cNvGrpSpPr>
                  <a:grpSpLocks/>
                </p:cNvGrpSpPr>
                <p:nvPr/>
              </p:nvGrpSpPr>
              <p:grpSpPr bwMode="auto">
                <a:xfrm>
                  <a:off x="6706" y="3052"/>
                  <a:ext cx="1386" cy="1773"/>
                  <a:chOff x="6706" y="3052"/>
                  <a:chExt cx="1386" cy="1773"/>
                </a:xfrm>
              </p:grpSpPr>
              <p:cxnSp>
                <p:nvCxnSpPr>
                  <p:cNvPr id="25731" name="AutoShape 153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32" name="AutoShape 153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33" name="AutoShape 153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34" name="Oval 153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94" name="Group 1526"/>
              <p:cNvGrpSpPr>
                <a:grpSpLocks/>
              </p:cNvGrpSpPr>
              <p:nvPr/>
            </p:nvGrpSpPr>
            <p:grpSpPr bwMode="auto">
              <a:xfrm>
                <a:off x="3715" y="5966"/>
                <a:ext cx="601" cy="666"/>
                <a:chOff x="6706" y="3052"/>
                <a:chExt cx="1386" cy="1773"/>
              </a:xfrm>
            </p:grpSpPr>
            <p:cxnSp>
              <p:nvCxnSpPr>
                <p:cNvPr id="25723" name="AutoShape 153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24" name="Group 1527"/>
                <p:cNvGrpSpPr>
                  <a:grpSpLocks/>
                </p:cNvGrpSpPr>
                <p:nvPr/>
              </p:nvGrpSpPr>
              <p:grpSpPr bwMode="auto">
                <a:xfrm>
                  <a:off x="6706" y="3052"/>
                  <a:ext cx="1386" cy="1773"/>
                  <a:chOff x="6706" y="3052"/>
                  <a:chExt cx="1386" cy="1773"/>
                </a:xfrm>
              </p:grpSpPr>
              <p:cxnSp>
                <p:nvCxnSpPr>
                  <p:cNvPr id="25725" name="AutoShape 153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26" name="AutoShape 153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27" name="AutoShape 152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28" name="Oval 152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95" name="Group 1519"/>
              <p:cNvGrpSpPr>
                <a:grpSpLocks/>
              </p:cNvGrpSpPr>
              <p:nvPr/>
            </p:nvGrpSpPr>
            <p:grpSpPr bwMode="auto">
              <a:xfrm>
                <a:off x="4178" y="5958"/>
                <a:ext cx="601" cy="666"/>
                <a:chOff x="6706" y="3052"/>
                <a:chExt cx="1386" cy="1773"/>
              </a:xfrm>
            </p:grpSpPr>
            <p:cxnSp>
              <p:nvCxnSpPr>
                <p:cNvPr id="25717" name="AutoShape 152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18" name="Group 1520"/>
                <p:cNvGrpSpPr>
                  <a:grpSpLocks/>
                </p:cNvGrpSpPr>
                <p:nvPr/>
              </p:nvGrpSpPr>
              <p:grpSpPr bwMode="auto">
                <a:xfrm>
                  <a:off x="6706" y="3052"/>
                  <a:ext cx="1386" cy="1773"/>
                  <a:chOff x="6706" y="3052"/>
                  <a:chExt cx="1386" cy="1773"/>
                </a:xfrm>
              </p:grpSpPr>
              <p:cxnSp>
                <p:nvCxnSpPr>
                  <p:cNvPr id="25719" name="AutoShape 152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20" name="AutoShape 152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21" name="AutoShape 152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22" name="Oval 152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96" name="Group 1512"/>
              <p:cNvGrpSpPr>
                <a:grpSpLocks/>
              </p:cNvGrpSpPr>
              <p:nvPr/>
            </p:nvGrpSpPr>
            <p:grpSpPr bwMode="auto">
              <a:xfrm>
                <a:off x="4661" y="5949"/>
                <a:ext cx="601" cy="666"/>
                <a:chOff x="6706" y="3052"/>
                <a:chExt cx="1386" cy="1773"/>
              </a:xfrm>
            </p:grpSpPr>
            <p:cxnSp>
              <p:nvCxnSpPr>
                <p:cNvPr id="25711" name="AutoShape 151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12" name="Group 1513"/>
                <p:cNvGrpSpPr>
                  <a:grpSpLocks/>
                </p:cNvGrpSpPr>
                <p:nvPr/>
              </p:nvGrpSpPr>
              <p:grpSpPr bwMode="auto">
                <a:xfrm>
                  <a:off x="6706" y="3052"/>
                  <a:ext cx="1386" cy="1773"/>
                  <a:chOff x="6706" y="3052"/>
                  <a:chExt cx="1386" cy="1773"/>
                </a:xfrm>
              </p:grpSpPr>
              <p:cxnSp>
                <p:nvCxnSpPr>
                  <p:cNvPr id="25713" name="AutoShape 151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14" name="AutoShape 151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15" name="AutoShape 151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16" name="Oval 151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97" name="Group 1505"/>
              <p:cNvGrpSpPr>
                <a:grpSpLocks/>
              </p:cNvGrpSpPr>
              <p:nvPr/>
            </p:nvGrpSpPr>
            <p:grpSpPr bwMode="auto">
              <a:xfrm>
                <a:off x="5138" y="5982"/>
                <a:ext cx="601" cy="666"/>
                <a:chOff x="6706" y="3052"/>
                <a:chExt cx="1386" cy="1773"/>
              </a:xfrm>
            </p:grpSpPr>
            <p:cxnSp>
              <p:nvCxnSpPr>
                <p:cNvPr id="25705" name="AutoShape 151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06" name="Group 1506"/>
                <p:cNvGrpSpPr>
                  <a:grpSpLocks/>
                </p:cNvGrpSpPr>
                <p:nvPr/>
              </p:nvGrpSpPr>
              <p:grpSpPr bwMode="auto">
                <a:xfrm>
                  <a:off x="6706" y="3052"/>
                  <a:ext cx="1386" cy="1773"/>
                  <a:chOff x="6706" y="3052"/>
                  <a:chExt cx="1386" cy="1773"/>
                </a:xfrm>
              </p:grpSpPr>
              <p:cxnSp>
                <p:nvCxnSpPr>
                  <p:cNvPr id="25707" name="AutoShape 151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08" name="AutoShape 150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09" name="AutoShape 150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10" name="Oval 150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98" name="Group 1498"/>
              <p:cNvGrpSpPr>
                <a:grpSpLocks/>
              </p:cNvGrpSpPr>
              <p:nvPr/>
            </p:nvGrpSpPr>
            <p:grpSpPr bwMode="auto">
              <a:xfrm>
                <a:off x="5613" y="5982"/>
                <a:ext cx="601" cy="666"/>
                <a:chOff x="6706" y="3052"/>
                <a:chExt cx="1386" cy="1773"/>
              </a:xfrm>
            </p:grpSpPr>
            <p:cxnSp>
              <p:nvCxnSpPr>
                <p:cNvPr id="25699" name="AutoShape 150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700" name="Group 1499"/>
                <p:cNvGrpSpPr>
                  <a:grpSpLocks/>
                </p:cNvGrpSpPr>
                <p:nvPr/>
              </p:nvGrpSpPr>
              <p:grpSpPr bwMode="auto">
                <a:xfrm>
                  <a:off x="6706" y="3052"/>
                  <a:ext cx="1386" cy="1773"/>
                  <a:chOff x="6706" y="3052"/>
                  <a:chExt cx="1386" cy="1773"/>
                </a:xfrm>
              </p:grpSpPr>
              <p:cxnSp>
                <p:nvCxnSpPr>
                  <p:cNvPr id="25701" name="AutoShape 150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702" name="AutoShape 150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703" name="AutoShape 150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704" name="Oval 150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nvGrpSpPr>
            <p:cNvPr id="25618" name="Group 1426"/>
            <p:cNvGrpSpPr>
              <a:grpSpLocks/>
            </p:cNvGrpSpPr>
            <p:nvPr/>
          </p:nvGrpSpPr>
          <p:grpSpPr bwMode="auto">
            <a:xfrm>
              <a:off x="5887" y="5812"/>
              <a:ext cx="4886" cy="701"/>
              <a:chOff x="1328" y="5949"/>
              <a:chExt cx="4886" cy="701"/>
            </a:xfrm>
          </p:grpSpPr>
          <p:grpSp>
            <p:nvGrpSpPr>
              <p:cNvPr id="25619" name="Group 1490"/>
              <p:cNvGrpSpPr>
                <a:grpSpLocks/>
              </p:cNvGrpSpPr>
              <p:nvPr/>
            </p:nvGrpSpPr>
            <p:grpSpPr bwMode="auto">
              <a:xfrm>
                <a:off x="1328" y="5982"/>
                <a:ext cx="601" cy="666"/>
                <a:chOff x="6706" y="3052"/>
                <a:chExt cx="1386" cy="1773"/>
              </a:xfrm>
            </p:grpSpPr>
            <p:cxnSp>
              <p:nvCxnSpPr>
                <p:cNvPr id="25683" name="AutoShape 1496"/>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84" name="Group 1491"/>
                <p:cNvGrpSpPr>
                  <a:grpSpLocks/>
                </p:cNvGrpSpPr>
                <p:nvPr/>
              </p:nvGrpSpPr>
              <p:grpSpPr bwMode="auto">
                <a:xfrm>
                  <a:off x="6706" y="3052"/>
                  <a:ext cx="1386" cy="1773"/>
                  <a:chOff x="6706" y="3052"/>
                  <a:chExt cx="1386" cy="1773"/>
                </a:xfrm>
              </p:grpSpPr>
              <p:cxnSp>
                <p:nvCxnSpPr>
                  <p:cNvPr id="25685" name="AutoShape 1495"/>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86" name="AutoShape 1494"/>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87" name="AutoShape 1493"/>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88" name="Oval 1492"/>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20" name="Group 1483"/>
              <p:cNvGrpSpPr>
                <a:grpSpLocks/>
              </p:cNvGrpSpPr>
              <p:nvPr/>
            </p:nvGrpSpPr>
            <p:grpSpPr bwMode="auto">
              <a:xfrm>
                <a:off x="1808" y="5982"/>
                <a:ext cx="601" cy="666"/>
                <a:chOff x="6706" y="3052"/>
                <a:chExt cx="1386" cy="1773"/>
              </a:xfrm>
            </p:grpSpPr>
            <p:cxnSp>
              <p:nvCxnSpPr>
                <p:cNvPr id="25677" name="AutoShape 1489"/>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78" name="Group 1484"/>
                <p:cNvGrpSpPr>
                  <a:grpSpLocks/>
                </p:cNvGrpSpPr>
                <p:nvPr/>
              </p:nvGrpSpPr>
              <p:grpSpPr bwMode="auto">
                <a:xfrm>
                  <a:off x="6706" y="3052"/>
                  <a:ext cx="1386" cy="1773"/>
                  <a:chOff x="6706" y="3052"/>
                  <a:chExt cx="1386" cy="1773"/>
                </a:xfrm>
              </p:grpSpPr>
              <p:cxnSp>
                <p:nvCxnSpPr>
                  <p:cNvPr id="25679" name="AutoShape 1488"/>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80" name="AutoShape 1487"/>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81" name="AutoShape 1486"/>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82" name="Oval 1485"/>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21" name="Group 1476"/>
              <p:cNvGrpSpPr>
                <a:grpSpLocks/>
              </p:cNvGrpSpPr>
              <p:nvPr/>
            </p:nvGrpSpPr>
            <p:grpSpPr bwMode="auto">
              <a:xfrm>
                <a:off x="2282" y="5982"/>
                <a:ext cx="601" cy="666"/>
                <a:chOff x="6706" y="3052"/>
                <a:chExt cx="1386" cy="1773"/>
              </a:xfrm>
            </p:grpSpPr>
            <p:cxnSp>
              <p:nvCxnSpPr>
                <p:cNvPr id="25671" name="AutoShape 1482"/>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72" name="Group 1477"/>
                <p:cNvGrpSpPr>
                  <a:grpSpLocks/>
                </p:cNvGrpSpPr>
                <p:nvPr/>
              </p:nvGrpSpPr>
              <p:grpSpPr bwMode="auto">
                <a:xfrm>
                  <a:off x="6706" y="3052"/>
                  <a:ext cx="1386" cy="1773"/>
                  <a:chOff x="6706" y="3052"/>
                  <a:chExt cx="1386" cy="1773"/>
                </a:xfrm>
              </p:grpSpPr>
              <p:cxnSp>
                <p:nvCxnSpPr>
                  <p:cNvPr id="25673" name="AutoShape 1481"/>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74" name="AutoShape 1480"/>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75" name="AutoShape 1479"/>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76" name="Oval 1478"/>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22" name="Group 1469"/>
              <p:cNvGrpSpPr>
                <a:grpSpLocks/>
              </p:cNvGrpSpPr>
              <p:nvPr/>
            </p:nvGrpSpPr>
            <p:grpSpPr bwMode="auto">
              <a:xfrm>
                <a:off x="2756" y="5984"/>
                <a:ext cx="601" cy="666"/>
                <a:chOff x="6706" y="3052"/>
                <a:chExt cx="1386" cy="1773"/>
              </a:xfrm>
            </p:grpSpPr>
            <p:cxnSp>
              <p:nvCxnSpPr>
                <p:cNvPr id="25665" name="AutoShape 1475"/>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66" name="Group 1470"/>
                <p:cNvGrpSpPr>
                  <a:grpSpLocks/>
                </p:cNvGrpSpPr>
                <p:nvPr/>
              </p:nvGrpSpPr>
              <p:grpSpPr bwMode="auto">
                <a:xfrm>
                  <a:off x="6706" y="3052"/>
                  <a:ext cx="1386" cy="1773"/>
                  <a:chOff x="6706" y="3052"/>
                  <a:chExt cx="1386" cy="1773"/>
                </a:xfrm>
              </p:grpSpPr>
              <p:cxnSp>
                <p:nvCxnSpPr>
                  <p:cNvPr id="25667" name="AutoShape 1474"/>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68" name="AutoShape 1473"/>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69" name="AutoShape 1472"/>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70" name="Oval 1471"/>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23" name="Group 1462"/>
              <p:cNvGrpSpPr>
                <a:grpSpLocks/>
              </p:cNvGrpSpPr>
              <p:nvPr/>
            </p:nvGrpSpPr>
            <p:grpSpPr bwMode="auto">
              <a:xfrm>
                <a:off x="3252" y="5964"/>
                <a:ext cx="601" cy="666"/>
                <a:chOff x="6706" y="3052"/>
                <a:chExt cx="1386" cy="1773"/>
              </a:xfrm>
            </p:grpSpPr>
            <p:cxnSp>
              <p:nvCxnSpPr>
                <p:cNvPr id="25659" name="AutoShape 1468"/>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60" name="Group 1463"/>
                <p:cNvGrpSpPr>
                  <a:grpSpLocks/>
                </p:cNvGrpSpPr>
                <p:nvPr/>
              </p:nvGrpSpPr>
              <p:grpSpPr bwMode="auto">
                <a:xfrm>
                  <a:off x="6706" y="3052"/>
                  <a:ext cx="1386" cy="1773"/>
                  <a:chOff x="6706" y="3052"/>
                  <a:chExt cx="1386" cy="1773"/>
                </a:xfrm>
              </p:grpSpPr>
              <p:cxnSp>
                <p:nvCxnSpPr>
                  <p:cNvPr id="25661" name="AutoShape 1467"/>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62" name="AutoShape 1466"/>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63" name="AutoShape 1465"/>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64" name="Oval 1464"/>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24" name="Group 1455"/>
              <p:cNvGrpSpPr>
                <a:grpSpLocks/>
              </p:cNvGrpSpPr>
              <p:nvPr/>
            </p:nvGrpSpPr>
            <p:grpSpPr bwMode="auto">
              <a:xfrm>
                <a:off x="3715" y="5966"/>
                <a:ext cx="601" cy="666"/>
                <a:chOff x="6706" y="3052"/>
                <a:chExt cx="1386" cy="1773"/>
              </a:xfrm>
            </p:grpSpPr>
            <p:cxnSp>
              <p:nvCxnSpPr>
                <p:cNvPr id="25653" name="AutoShape 1461"/>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54" name="Group 1456"/>
                <p:cNvGrpSpPr>
                  <a:grpSpLocks/>
                </p:cNvGrpSpPr>
                <p:nvPr/>
              </p:nvGrpSpPr>
              <p:grpSpPr bwMode="auto">
                <a:xfrm>
                  <a:off x="6706" y="3052"/>
                  <a:ext cx="1386" cy="1773"/>
                  <a:chOff x="6706" y="3052"/>
                  <a:chExt cx="1386" cy="1773"/>
                </a:xfrm>
              </p:grpSpPr>
              <p:cxnSp>
                <p:nvCxnSpPr>
                  <p:cNvPr id="25655" name="AutoShape 1460"/>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56" name="AutoShape 1459"/>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57" name="AutoShape 1458"/>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58" name="Oval 1457"/>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25" name="Group 1448"/>
              <p:cNvGrpSpPr>
                <a:grpSpLocks/>
              </p:cNvGrpSpPr>
              <p:nvPr/>
            </p:nvGrpSpPr>
            <p:grpSpPr bwMode="auto">
              <a:xfrm>
                <a:off x="4178" y="5958"/>
                <a:ext cx="601" cy="666"/>
                <a:chOff x="6706" y="3052"/>
                <a:chExt cx="1386" cy="1773"/>
              </a:xfrm>
            </p:grpSpPr>
            <p:cxnSp>
              <p:nvCxnSpPr>
                <p:cNvPr id="25647" name="AutoShape 1454"/>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48" name="Group 1449"/>
                <p:cNvGrpSpPr>
                  <a:grpSpLocks/>
                </p:cNvGrpSpPr>
                <p:nvPr/>
              </p:nvGrpSpPr>
              <p:grpSpPr bwMode="auto">
                <a:xfrm>
                  <a:off x="6706" y="3052"/>
                  <a:ext cx="1386" cy="1773"/>
                  <a:chOff x="6706" y="3052"/>
                  <a:chExt cx="1386" cy="1773"/>
                </a:xfrm>
              </p:grpSpPr>
              <p:cxnSp>
                <p:nvCxnSpPr>
                  <p:cNvPr id="25649" name="AutoShape 1453"/>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50" name="AutoShape 1452"/>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51" name="AutoShape 1451"/>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52" name="Oval 1450"/>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26" name="Group 1441"/>
              <p:cNvGrpSpPr>
                <a:grpSpLocks/>
              </p:cNvGrpSpPr>
              <p:nvPr/>
            </p:nvGrpSpPr>
            <p:grpSpPr bwMode="auto">
              <a:xfrm>
                <a:off x="4661" y="5949"/>
                <a:ext cx="601" cy="666"/>
                <a:chOff x="6706" y="3052"/>
                <a:chExt cx="1386" cy="1773"/>
              </a:xfrm>
            </p:grpSpPr>
            <p:cxnSp>
              <p:nvCxnSpPr>
                <p:cNvPr id="25641" name="AutoShape 1447"/>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42" name="Group 1442"/>
                <p:cNvGrpSpPr>
                  <a:grpSpLocks/>
                </p:cNvGrpSpPr>
                <p:nvPr/>
              </p:nvGrpSpPr>
              <p:grpSpPr bwMode="auto">
                <a:xfrm>
                  <a:off x="6706" y="3052"/>
                  <a:ext cx="1386" cy="1773"/>
                  <a:chOff x="6706" y="3052"/>
                  <a:chExt cx="1386" cy="1773"/>
                </a:xfrm>
              </p:grpSpPr>
              <p:cxnSp>
                <p:nvCxnSpPr>
                  <p:cNvPr id="25643" name="AutoShape 1446"/>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44" name="AutoShape 1445"/>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45" name="AutoShape 1444"/>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46" name="Oval 1443"/>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27" name="Group 1434"/>
              <p:cNvGrpSpPr>
                <a:grpSpLocks/>
              </p:cNvGrpSpPr>
              <p:nvPr/>
            </p:nvGrpSpPr>
            <p:grpSpPr bwMode="auto">
              <a:xfrm>
                <a:off x="5138" y="5982"/>
                <a:ext cx="601" cy="666"/>
                <a:chOff x="6706" y="3052"/>
                <a:chExt cx="1386" cy="1773"/>
              </a:xfrm>
            </p:grpSpPr>
            <p:cxnSp>
              <p:nvCxnSpPr>
                <p:cNvPr id="25635" name="AutoShape 1440"/>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36" name="Group 1435"/>
                <p:cNvGrpSpPr>
                  <a:grpSpLocks/>
                </p:cNvGrpSpPr>
                <p:nvPr/>
              </p:nvGrpSpPr>
              <p:grpSpPr bwMode="auto">
                <a:xfrm>
                  <a:off x="6706" y="3052"/>
                  <a:ext cx="1386" cy="1773"/>
                  <a:chOff x="6706" y="3052"/>
                  <a:chExt cx="1386" cy="1773"/>
                </a:xfrm>
              </p:grpSpPr>
              <p:cxnSp>
                <p:nvCxnSpPr>
                  <p:cNvPr id="25637" name="AutoShape 1439"/>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38" name="AutoShape 1438"/>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39" name="AutoShape 1437"/>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40" name="Oval 1436"/>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nvGrpSpPr>
              <p:cNvPr id="25628" name="Group 1427"/>
              <p:cNvGrpSpPr>
                <a:grpSpLocks/>
              </p:cNvGrpSpPr>
              <p:nvPr/>
            </p:nvGrpSpPr>
            <p:grpSpPr bwMode="auto">
              <a:xfrm>
                <a:off x="5613" y="5982"/>
                <a:ext cx="601" cy="666"/>
                <a:chOff x="6706" y="3052"/>
                <a:chExt cx="1386" cy="1773"/>
              </a:xfrm>
            </p:grpSpPr>
            <p:cxnSp>
              <p:nvCxnSpPr>
                <p:cNvPr id="25629" name="AutoShape 1433"/>
                <p:cNvCxnSpPr>
                  <a:cxnSpLocks noChangeShapeType="1"/>
                </p:cNvCxnSpPr>
                <p:nvPr/>
              </p:nvCxnSpPr>
              <p:spPr bwMode="auto">
                <a:xfrm>
                  <a:off x="7406" y="3664"/>
                  <a:ext cx="0" cy="784"/>
                </a:xfrm>
                <a:prstGeom prst="straightConnector1">
                  <a:avLst/>
                </a:prstGeom>
                <a:noFill/>
                <a:ln w="12700">
                  <a:solidFill>
                    <a:srgbClr val="000000"/>
                  </a:solidFill>
                  <a:round/>
                  <a:headEnd/>
                  <a:tailEnd/>
                </a:ln>
              </p:spPr>
            </p:cxnSp>
            <p:grpSp>
              <p:nvGrpSpPr>
                <p:cNvPr id="25630" name="Group 1428"/>
                <p:cNvGrpSpPr>
                  <a:grpSpLocks/>
                </p:cNvGrpSpPr>
                <p:nvPr/>
              </p:nvGrpSpPr>
              <p:grpSpPr bwMode="auto">
                <a:xfrm>
                  <a:off x="6706" y="3052"/>
                  <a:ext cx="1386" cy="1773"/>
                  <a:chOff x="6706" y="3052"/>
                  <a:chExt cx="1386" cy="1773"/>
                </a:xfrm>
              </p:grpSpPr>
              <p:cxnSp>
                <p:nvCxnSpPr>
                  <p:cNvPr id="25631" name="AutoShape 1432"/>
                  <p:cNvCxnSpPr>
                    <a:cxnSpLocks noChangeShapeType="1"/>
                  </p:cNvCxnSpPr>
                  <p:nvPr/>
                </p:nvCxnSpPr>
                <p:spPr bwMode="auto">
                  <a:xfrm flipV="1">
                    <a:off x="6706" y="3697"/>
                    <a:ext cx="1386" cy="397"/>
                  </a:xfrm>
                  <a:prstGeom prst="straightConnector1">
                    <a:avLst/>
                  </a:prstGeom>
                  <a:noFill/>
                  <a:ln w="12700">
                    <a:solidFill>
                      <a:srgbClr val="000000"/>
                    </a:solidFill>
                    <a:round/>
                    <a:headEnd/>
                    <a:tailEnd/>
                  </a:ln>
                </p:spPr>
              </p:cxnSp>
              <p:cxnSp>
                <p:nvCxnSpPr>
                  <p:cNvPr id="25632" name="AutoShape 1431"/>
                  <p:cNvCxnSpPr>
                    <a:cxnSpLocks noChangeShapeType="1"/>
                  </p:cNvCxnSpPr>
                  <p:nvPr/>
                </p:nvCxnSpPr>
                <p:spPr bwMode="auto">
                  <a:xfrm flipH="1">
                    <a:off x="6856" y="4448"/>
                    <a:ext cx="550" cy="377"/>
                  </a:xfrm>
                  <a:prstGeom prst="straightConnector1">
                    <a:avLst/>
                  </a:prstGeom>
                  <a:noFill/>
                  <a:ln w="12700">
                    <a:solidFill>
                      <a:srgbClr val="000000"/>
                    </a:solidFill>
                    <a:round/>
                    <a:headEnd/>
                    <a:tailEnd/>
                  </a:ln>
                </p:spPr>
              </p:cxnSp>
              <p:cxnSp>
                <p:nvCxnSpPr>
                  <p:cNvPr id="25633" name="AutoShape 1430"/>
                  <p:cNvCxnSpPr>
                    <a:cxnSpLocks noChangeShapeType="1"/>
                  </p:cNvCxnSpPr>
                  <p:nvPr/>
                </p:nvCxnSpPr>
                <p:spPr bwMode="auto">
                  <a:xfrm>
                    <a:off x="7406" y="4448"/>
                    <a:ext cx="546" cy="323"/>
                  </a:xfrm>
                  <a:prstGeom prst="straightConnector1">
                    <a:avLst/>
                  </a:prstGeom>
                  <a:noFill/>
                  <a:ln w="12700">
                    <a:solidFill>
                      <a:srgbClr val="000000"/>
                    </a:solidFill>
                    <a:round/>
                    <a:headEnd/>
                    <a:tailEnd/>
                  </a:ln>
                </p:spPr>
              </p:cxnSp>
              <p:sp>
                <p:nvSpPr>
                  <p:cNvPr id="25634" name="Oval 1429"/>
                  <p:cNvSpPr>
                    <a:spLocks noChangeArrowheads="1"/>
                  </p:cNvSpPr>
                  <p:nvPr/>
                </p:nvSpPr>
                <p:spPr bwMode="auto">
                  <a:xfrm>
                    <a:off x="7167" y="3052"/>
                    <a:ext cx="451" cy="612"/>
                  </a:xfrm>
                  <a:prstGeom prst="ellipse">
                    <a:avLst/>
                  </a:prstGeom>
                  <a:solidFill>
                    <a:srgbClr val="FFFFFF"/>
                  </a:solidFill>
                  <a:ln w="12700">
                    <a:solidFill>
                      <a:srgbClr val="000000"/>
                    </a:solidFill>
                    <a:round/>
                    <a:headEnd/>
                    <a:tailEnd/>
                  </a:ln>
                </p:spPr>
                <p:txBody>
                  <a:bodyPr/>
                  <a:lstStyle/>
                  <a:p>
                    <a:endParaRPr lang="en-IN"/>
                  </a:p>
                </p:txBody>
              </p:sp>
            </p:grpSp>
          </p:grpSp>
        </p:grpSp>
      </p:grpSp>
      <p:sp>
        <p:nvSpPr>
          <p:cNvPr id="2138" name="Title 2137"/>
          <p:cNvSpPr>
            <a:spLocks noGrp="1"/>
          </p:cNvSpPr>
          <p:nvPr>
            <p:ph type="title"/>
          </p:nvPr>
        </p:nvSpPr>
        <p:spPr>
          <a:xfrm>
            <a:off x="685800" y="274638"/>
            <a:ext cx="8001000" cy="1020762"/>
          </a:xfrm>
        </p:spPr>
        <p:txBody>
          <a:bodyPr>
            <a:normAutofit/>
          </a:bodyPr>
          <a:lstStyle/>
          <a:p>
            <a:pPr eaLnBrk="1" fontAlgn="auto" hangingPunct="1">
              <a:spcAft>
                <a:spcPts val="0"/>
              </a:spcAft>
              <a:defRPr/>
            </a:pPr>
            <a:r>
              <a:rPr lang="en-US" sz="3900" b="1" dirty="0" smtClean="0">
                <a:solidFill>
                  <a:schemeClr val="tx1"/>
                </a:solidFill>
                <a:effectLst>
                  <a:outerShdw blurRad="38100" dist="38100" dir="2700000" algn="tl">
                    <a:srgbClr val="000000">
                      <a:alpha val="43137"/>
                    </a:srgbClr>
                  </a:outerShdw>
                </a:effectLst>
              </a:rPr>
              <a:t>Couple Counselling</a:t>
            </a:r>
            <a:endParaRPr lang="en-IN" sz="3900" b="1" dirty="0" smtClean="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73162"/>
          </a:xfrm>
        </p:spPr>
        <p:txBody>
          <a:bodyPr>
            <a:noAutofit/>
          </a:bodyPr>
          <a:lstStyle/>
          <a:p>
            <a:pPr lvl="1" eaLnBrk="1" fontAlgn="auto" hangingPunct="1">
              <a:spcAft>
                <a:spcPts val="0"/>
              </a:spcAft>
              <a:defRPr/>
            </a:pPr>
            <a:r>
              <a:rPr lang="en-US" b="1" kern="1200" dirty="0">
                <a:solidFill>
                  <a:schemeClr val="tx1"/>
                </a:solidFill>
                <a:effectLst>
                  <a:outerShdw blurRad="38100" dist="38100" dir="2700000" algn="tl">
                    <a:srgbClr val="000000">
                      <a:alpha val="43137"/>
                    </a:srgbClr>
                  </a:outerShdw>
                </a:effectLst>
                <a:latin typeface="+mj-lt"/>
                <a:ea typeface="+mj-ea"/>
                <a:cs typeface="+mj-cs"/>
              </a:rPr>
              <a:t>Objectives</a:t>
            </a:r>
          </a:p>
        </p:txBody>
      </p:sp>
      <p:sp>
        <p:nvSpPr>
          <p:cNvPr id="9219" name="Content Placeholder 2"/>
          <p:cNvSpPr>
            <a:spLocks noGrp="1"/>
          </p:cNvSpPr>
          <p:nvPr>
            <p:ph sz="quarter" idx="1"/>
          </p:nvPr>
        </p:nvSpPr>
        <p:spPr>
          <a:xfrm>
            <a:off x="838200" y="1676400"/>
            <a:ext cx="7848600" cy="4343400"/>
          </a:xfrm>
        </p:spPr>
        <p:txBody>
          <a:bodyPr>
            <a:normAutofit/>
          </a:bodyPr>
          <a:lstStyle/>
          <a:p>
            <a:pPr marL="111125" indent="-28575" eaLnBrk="1" fontAlgn="auto" hangingPunct="1">
              <a:spcBef>
                <a:spcPts val="580"/>
              </a:spcBef>
              <a:spcAft>
                <a:spcPts val="0"/>
              </a:spcAft>
              <a:buFont typeface="Wingdings 2" pitchFamily="18" charset="2"/>
              <a:buNone/>
              <a:defRPr/>
            </a:pPr>
            <a:r>
              <a:rPr lang="en-US" dirty="0" smtClean="0"/>
              <a:t>At the end of this session, trainees will be able to</a:t>
            </a:r>
          </a:p>
          <a:p>
            <a:pPr marL="457200" indent="-457200" eaLnBrk="1" fontAlgn="auto" hangingPunct="1">
              <a:spcBef>
                <a:spcPts val="580"/>
              </a:spcBef>
              <a:spcAft>
                <a:spcPts val="0"/>
              </a:spcAft>
              <a:buFont typeface="Wingdings" pitchFamily="2" charset="2"/>
              <a:buChar char="Ø"/>
              <a:defRPr/>
            </a:pPr>
            <a:r>
              <a:rPr lang="en-IN" dirty="0" smtClean="0"/>
              <a:t>Describe the issues and concerns specific to </a:t>
            </a:r>
            <a:r>
              <a:rPr lang="en-IN" dirty="0" err="1" smtClean="0"/>
              <a:t>sero</a:t>
            </a:r>
            <a:r>
              <a:rPr lang="en-IN" dirty="0" smtClean="0"/>
              <a:t>-discordant couples </a:t>
            </a:r>
            <a:endParaRPr lang="en-US" dirty="0" smtClean="0"/>
          </a:p>
          <a:p>
            <a:pPr marL="457200" indent="-457200" eaLnBrk="1" fontAlgn="auto" hangingPunct="1">
              <a:spcBef>
                <a:spcPts val="580"/>
              </a:spcBef>
              <a:spcAft>
                <a:spcPts val="0"/>
              </a:spcAft>
              <a:buFont typeface="Wingdings" pitchFamily="2" charset="2"/>
              <a:buChar char="Ø"/>
              <a:defRPr/>
            </a:pPr>
            <a:r>
              <a:rPr lang="en-IN" dirty="0" smtClean="0"/>
              <a:t>Demonstrate couple counselling skills in relation to </a:t>
            </a:r>
            <a:r>
              <a:rPr lang="en-IN" dirty="0" err="1" smtClean="0"/>
              <a:t>sero</a:t>
            </a:r>
            <a:r>
              <a:rPr lang="en-IN" dirty="0" smtClean="0"/>
              <a:t>-discordant couples</a:t>
            </a:r>
            <a:endParaRPr lang="en-US" dirty="0" smtClean="0"/>
          </a:p>
          <a:p>
            <a:pPr marL="457200" indent="-457200" eaLnBrk="1" fontAlgn="auto" hangingPunct="1">
              <a:spcBef>
                <a:spcPts val="580"/>
              </a:spcBef>
              <a:spcAft>
                <a:spcPts val="0"/>
              </a:spcAft>
              <a:buFont typeface="Wingdings" pitchFamily="2" charset="2"/>
              <a:buChar char="Ø"/>
              <a:defRPr/>
            </a:pPr>
            <a:r>
              <a:rPr lang="en-IN" dirty="0" smtClean="0"/>
              <a:t>Explain options</a:t>
            </a:r>
            <a:r>
              <a:rPr lang="en-IN" dirty="0" smtClean="0">
                <a:solidFill>
                  <a:srgbClr val="FF0000"/>
                </a:solidFill>
              </a:rPr>
              <a:t> </a:t>
            </a:r>
            <a:r>
              <a:rPr lang="en-IN" dirty="0" smtClean="0"/>
              <a:t>related to family planning and pregnancy to </a:t>
            </a:r>
            <a:r>
              <a:rPr lang="en-IN" dirty="0" err="1" smtClean="0"/>
              <a:t>sero</a:t>
            </a:r>
            <a:r>
              <a:rPr lang="en-IN" dirty="0" smtClean="0"/>
              <a:t>-discordant couples</a:t>
            </a:r>
            <a:endParaRPr lang="en-US" dirty="0" smtClean="0"/>
          </a:p>
          <a:p>
            <a:pPr marL="548640" lvl="1" eaLnBrk="1" fontAlgn="auto" hangingPunct="1">
              <a:spcBef>
                <a:spcPts val="370"/>
              </a:spcBef>
              <a:spcAft>
                <a:spcPts val="0"/>
              </a:spcAft>
              <a:buFont typeface="Wingdings 2"/>
              <a:buNone/>
              <a:defRPr/>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28675" name="Rectangle 142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28676" name="Rectangle 213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2138" name="Title 2137"/>
          <p:cNvSpPr>
            <a:spLocks noGrp="1"/>
          </p:cNvSpPr>
          <p:nvPr>
            <p:ph type="title"/>
          </p:nvPr>
        </p:nvSpPr>
        <p:spPr>
          <a:xfrm>
            <a:off x="457200" y="457200"/>
            <a:ext cx="8686800" cy="1447800"/>
          </a:xfrm>
        </p:spPr>
        <p:txBody>
          <a:bodyPr>
            <a:no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Four Primary Conversations </a:t>
            </a:r>
            <a:br>
              <a:rPr lang="en-US" b="1" dirty="0" smtClean="0">
                <a:solidFill>
                  <a:schemeClr val="tx1"/>
                </a:solidFill>
                <a:effectLst>
                  <a:outerShdw blurRad="38100" dist="38100" dir="2700000" algn="tl">
                    <a:srgbClr val="000000">
                      <a:alpha val="43137"/>
                    </a:srgbClr>
                  </a:outerShdw>
                </a:effectLst>
              </a:rPr>
            </a:br>
            <a:r>
              <a:rPr lang="en-US" b="1" dirty="0" smtClean="0">
                <a:solidFill>
                  <a:schemeClr val="tx1"/>
                </a:solidFill>
                <a:effectLst>
                  <a:outerShdw blurRad="38100" dist="38100" dir="2700000" algn="tl">
                    <a:srgbClr val="000000">
                      <a:alpha val="43137"/>
                    </a:srgbClr>
                  </a:outerShdw>
                </a:effectLst>
              </a:rPr>
              <a:t>in Couple counselling</a:t>
            </a:r>
            <a:endParaRPr lang="en-IN" b="1" dirty="0" smtClean="0">
              <a:solidFill>
                <a:schemeClr val="tx1"/>
              </a:solidFill>
              <a:effectLst>
                <a:outerShdw blurRad="38100" dist="38100" dir="2700000" algn="tl">
                  <a:srgbClr val="000000">
                    <a:alpha val="43137"/>
                  </a:srgbClr>
                </a:outerShdw>
              </a:effectLst>
            </a:endParaRPr>
          </a:p>
        </p:txBody>
      </p:sp>
      <p:sp>
        <p:nvSpPr>
          <p:cNvPr id="28678" name="Content Placeholder 2144"/>
          <p:cNvSpPr>
            <a:spLocks noGrp="1"/>
          </p:cNvSpPr>
          <p:nvPr>
            <p:ph sz="quarter" idx="1"/>
          </p:nvPr>
        </p:nvSpPr>
        <p:spPr>
          <a:xfrm>
            <a:off x="2819400" y="5638800"/>
            <a:ext cx="3505200" cy="838200"/>
          </a:xfrm>
        </p:spPr>
        <p:txBody>
          <a:bodyPr/>
          <a:lstStyle/>
          <a:p>
            <a:pPr marL="596900" indent="-514350" eaLnBrk="1" hangingPunct="1">
              <a:buFont typeface="Wingdings" pitchFamily="2" charset="2"/>
              <a:buChar char="q"/>
            </a:pPr>
            <a:r>
              <a:rPr lang="en-US" smtClean="0"/>
              <a:t>Between the partners</a:t>
            </a:r>
            <a:endParaRPr lang="en-IN" smtClean="0"/>
          </a:p>
        </p:txBody>
      </p:sp>
      <p:sp>
        <p:nvSpPr>
          <p:cNvPr id="28679" name="Rectangle 3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grpSp>
        <p:nvGrpSpPr>
          <p:cNvPr id="28680" name="Group 1"/>
          <p:cNvGrpSpPr>
            <a:grpSpLocks/>
          </p:cNvGrpSpPr>
          <p:nvPr/>
        </p:nvGrpSpPr>
        <p:grpSpPr bwMode="auto">
          <a:xfrm>
            <a:off x="2743200" y="2971800"/>
            <a:ext cx="3581400" cy="2286000"/>
            <a:chOff x="5218" y="7806"/>
            <a:chExt cx="4163" cy="3283"/>
          </a:xfrm>
        </p:grpSpPr>
        <p:grpSp>
          <p:nvGrpSpPr>
            <p:cNvPr id="28683" name="Group 28"/>
            <p:cNvGrpSpPr>
              <a:grpSpLocks/>
            </p:cNvGrpSpPr>
            <p:nvPr/>
          </p:nvGrpSpPr>
          <p:grpSpPr bwMode="auto">
            <a:xfrm>
              <a:off x="5491" y="8524"/>
              <a:ext cx="3524" cy="2167"/>
              <a:chOff x="5491" y="8524"/>
              <a:chExt cx="3524" cy="2167"/>
            </a:xfrm>
          </p:grpSpPr>
          <p:cxnSp>
            <p:nvCxnSpPr>
              <p:cNvPr id="28710" name="AutoShape 31"/>
              <p:cNvCxnSpPr>
                <a:cxnSpLocks noChangeShapeType="1"/>
              </p:cNvCxnSpPr>
              <p:nvPr/>
            </p:nvCxnSpPr>
            <p:spPr bwMode="auto">
              <a:xfrm flipV="1">
                <a:off x="6021" y="10659"/>
                <a:ext cx="2533" cy="32"/>
              </a:xfrm>
              <a:prstGeom prst="straightConnector1">
                <a:avLst/>
              </a:prstGeom>
              <a:noFill/>
              <a:ln w="50800">
                <a:solidFill>
                  <a:srgbClr val="000000"/>
                </a:solidFill>
                <a:prstDash val="dash"/>
                <a:round/>
                <a:headEnd type="triangle" w="med" len="med"/>
                <a:tailEnd type="triangle" w="med" len="med"/>
              </a:ln>
            </p:spPr>
          </p:cxnSp>
          <p:sp>
            <p:nvSpPr>
              <p:cNvPr id="28711" name="Arc 30"/>
              <p:cNvSpPr>
                <a:spLocks/>
              </p:cNvSpPr>
              <p:nvPr/>
            </p:nvSpPr>
            <p:spPr bwMode="auto">
              <a:xfrm>
                <a:off x="7510" y="8524"/>
                <a:ext cx="1505" cy="145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0800" cap="rnd">
                <a:solidFill>
                  <a:srgbClr val="000000"/>
                </a:solidFill>
                <a:prstDash val="sysDot"/>
                <a:round/>
                <a:headEnd type="triangle" w="med" len="med"/>
                <a:tailEnd type="triangle" w="med" len="med"/>
              </a:ln>
            </p:spPr>
            <p:txBody>
              <a:bodyPr/>
              <a:lstStyle/>
              <a:p>
                <a:endParaRPr lang="en-IN"/>
              </a:p>
            </p:txBody>
          </p:sp>
          <p:sp>
            <p:nvSpPr>
              <p:cNvPr id="28712" name="Arc 29"/>
              <p:cNvSpPr>
                <a:spLocks/>
              </p:cNvSpPr>
              <p:nvPr/>
            </p:nvSpPr>
            <p:spPr bwMode="auto">
              <a:xfrm flipH="1">
                <a:off x="5491" y="8552"/>
                <a:ext cx="1594" cy="1451"/>
              </a:xfrm>
              <a:custGeom>
                <a:avLst/>
                <a:gdLst>
                  <a:gd name="T0" fmla="*/ 0 w 21600"/>
                  <a:gd name="T1" fmla="*/ 0 h 21600"/>
                  <a:gd name="T2" fmla="*/ 1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0800" cap="rnd">
                <a:solidFill>
                  <a:srgbClr val="000000"/>
                </a:solidFill>
                <a:prstDash val="sysDot"/>
                <a:round/>
                <a:headEnd type="triangle" w="med" len="med"/>
                <a:tailEnd type="triangle" w="med" len="med"/>
              </a:ln>
            </p:spPr>
            <p:txBody>
              <a:bodyPr/>
              <a:lstStyle/>
              <a:p>
                <a:endParaRPr lang="en-IN"/>
              </a:p>
            </p:txBody>
          </p:sp>
        </p:grpSp>
        <p:grpSp>
          <p:nvGrpSpPr>
            <p:cNvPr id="28684" name="Group 24"/>
            <p:cNvGrpSpPr>
              <a:grpSpLocks/>
            </p:cNvGrpSpPr>
            <p:nvPr/>
          </p:nvGrpSpPr>
          <p:grpSpPr bwMode="auto">
            <a:xfrm>
              <a:off x="6110" y="8791"/>
              <a:ext cx="2501" cy="1256"/>
              <a:chOff x="6168" y="8791"/>
              <a:chExt cx="2277" cy="1155"/>
            </a:xfrm>
          </p:grpSpPr>
          <p:cxnSp>
            <p:nvCxnSpPr>
              <p:cNvPr id="28707" name="AutoShape 27"/>
              <p:cNvCxnSpPr>
                <a:cxnSpLocks noChangeShapeType="1"/>
              </p:cNvCxnSpPr>
              <p:nvPr/>
            </p:nvCxnSpPr>
            <p:spPr bwMode="auto">
              <a:xfrm>
                <a:off x="7307" y="8791"/>
                <a:ext cx="0" cy="752"/>
              </a:xfrm>
              <a:prstGeom prst="straightConnector1">
                <a:avLst/>
              </a:prstGeom>
              <a:noFill/>
              <a:ln w="50800">
                <a:solidFill>
                  <a:srgbClr val="000000"/>
                </a:solidFill>
                <a:round/>
                <a:headEnd/>
                <a:tailEnd/>
              </a:ln>
            </p:spPr>
          </p:cxnSp>
          <p:cxnSp>
            <p:nvCxnSpPr>
              <p:cNvPr id="28708" name="AutoShape 26"/>
              <p:cNvCxnSpPr>
                <a:cxnSpLocks noChangeShapeType="1"/>
              </p:cNvCxnSpPr>
              <p:nvPr/>
            </p:nvCxnSpPr>
            <p:spPr bwMode="auto">
              <a:xfrm flipH="1">
                <a:off x="6168" y="9543"/>
                <a:ext cx="1139" cy="399"/>
              </a:xfrm>
              <a:prstGeom prst="straightConnector1">
                <a:avLst/>
              </a:prstGeom>
              <a:noFill/>
              <a:ln w="50800">
                <a:solidFill>
                  <a:srgbClr val="000000"/>
                </a:solidFill>
                <a:round/>
                <a:headEnd/>
                <a:tailEnd type="triangle" w="med" len="med"/>
              </a:ln>
            </p:spPr>
          </p:cxnSp>
          <p:cxnSp>
            <p:nvCxnSpPr>
              <p:cNvPr id="28709" name="AutoShape 25"/>
              <p:cNvCxnSpPr>
                <a:cxnSpLocks noChangeShapeType="1"/>
              </p:cNvCxnSpPr>
              <p:nvPr/>
            </p:nvCxnSpPr>
            <p:spPr bwMode="auto">
              <a:xfrm>
                <a:off x="7307" y="9543"/>
                <a:ext cx="1138" cy="403"/>
              </a:xfrm>
              <a:prstGeom prst="straightConnector1">
                <a:avLst/>
              </a:prstGeom>
              <a:noFill/>
              <a:ln w="50800">
                <a:solidFill>
                  <a:srgbClr val="000000"/>
                </a:solidFill>
                <a:round/>
                <a:headEnd/>
                <a:tailEnd type="triangle" w="med" len="med"/>
              </a:ln>
            </p:spPr>
          </p:cxnSp>
        </p:grpSp>
        <p:grpSp>
          <p:nvGrpSpPr>
            <p:cNvPr id="28685" name="Group 2"/>
            <p:cNvGrpSpPr>
              <a:grpSpLocks/>
            </p:cNvGrpSpPr>
            <p:nvPr/>
          </p:nvGrpSpPr>
          <p:grpSpPr bwMode="auto">
            <a:xfrm>
              <a:off x="5218" y="7806"/>
              <a:ext cx="4163" cy="3283"/>
              <a:chOff x="5218" y="7806"/>
              <a:chExt cx="4163" cy="3283"/>
            </a:xfrm>
          </p:grpSpPr>
          <p:grpSp>
            <p:nvGrpSpPr>
              <p:cNvPr id="28686" name="Group 17"/>
              <p:cNvGrpSpPr>
                <a:grpSpLocks/>
              </p:cNvGrpSpPr>
              <p:nvPr/>
            </p:nvGrpSpPr>
            <p:grpSpPr bwMode="auto">
              <a:xfrm>
                <a:off x="7019" y="7806"/>
                <a:ext cx="642" cy="985"/>
                <a:chOff x="6706" y="3052"/>
                <a:chExt cx="1386" cy="1773"/>
              </a:xfrm>
            </p:grpSpPr>
            <p:cxnSp>
              <p:nvCxnSpPr>
                <p:cNvPr id="28701" name="AutoShape 23"/>
                <p:cNvCxnSpPr>
                  <a:cxnSpLocks noChangeShapeType="1"/>
                </p:cNvCxnSpPr>
                <p:nvPr/>
              </p:nvCxnSpPr>
              <p:spPr bwMode="auto">
                <a:xfrm>
                  <a:off x="7406" y="3664"/>
                  <a:ext cx="0" cy="784"/>
                </a:xfrm>
                <a:prstGeom prst="straightConnector1">
                  <a:avLst/>
                </a:prstGeom>
                <a:noFill/>
                <a:ln w="76200">
                  <a:solidFill>
                    <a:srgbClr val="000000"/>
                  </a:solidFill>
                  <a:round/>
                  <a:headEnd/>
                  <a:tailEnd/>
                </a:ln>
              </p:spPr>
            </p:cxnSp>
            <p:grpSp>
              <p:nvGrpSpPr>
                <p:cNvPr id="28702" name="Group 18"/>
                <p:cNvGrpSpPr>
                  <a:grpSpLocks/>
                </p:cNvGrpSpPr>
                <p:nvPr/>
              </p:nvGrpSpPr>
              <p:grpSpPr bwMode="auto">
                <a:xfrm>
                  <a:off x="6706" y="3052"/>
                  <a:ext cx="1386" cy="1773"/>
                  <a:chOff x="6706" y="3052"/>
                  <a:chExt cx="1386" cy="1773"/>
                </a:xfrm>
              </p:grpSpPr>
              <p:cxnSp>
                <p:nvCxnSpPr>
                  <p:cNvPr id="28703" name="AutoShape 22"/>
                  <p:cNvCxnSpPr>
                    <a:cxnSpLocks noChangeShapeType="1"/>
                  </p:cNvCxnSpPr>
                  <p:nvPr/>
                </p:nvCxnSpPr>
                <p:spPr bwMode="auto">
                  <a:xfrm flipV="1">
                    <a:off x="6706" y="3697"/>
                    <a:ext cx="1386" cy="397"/>
                  </a:xfrm>
                  <a:prstGeom prst="straightConnector1">
                    <a:avLst/>
                  </a:prstGeom>
                  <a:noFill/>
                  <a:ln w="76200">
                    <a:solidFill>
                      <a:srgbClr val="000000"/>
                    </a:solidFill>
                    <a:round/>
                    <a:headEnd/>
                    <a:tailEnd/>
                  </a:ln>
                </p:spPr>
              </p:cxnSp>
              <p:cxnSp>
                <p:nvCxnSpPr>
                  <p:cNvPr id="28704" name="AutoShape 21"/>
                  <p:cNvCxnSpPr>
                    <a:cxnSpLocks noChangeShapeType="1"/>
                  </p:cNvCxnSpPr>
                  <p:nvPr/>
                </p:nvCxnSpPr>
                <p:spPr bwMode="auto">
                  <a:xfrm flipH="1">
                    <a:off x="6856" y="4448"/>
                    <a:ext cx="550" cy="377"/>
                  </a:xfrm>
                  <a:prstGeom prst="straightConnector1">
                    <a:avLst/>
                  </a:prstGeom>
                  <a:noFill/>
                  <a:ln w="76200">
                    <a:solidFill>
                      <a:srgbClr val="000000"/>
                    </a:solidFill>
                    <a:round/>
                    <a:headEnd/>
                    <a:tailEnd/>
                  </a:ln>
                </p:spPr>
              </p:cxnSp>
              <p:cxnSp>
                <p:nvCxnSpPr>
                  <p:cNvPr id="28705" name="AutoShape 20"/>
                  <p:cNvCxnSpPr>
                    <a:cxnSpLocks noChangeShapeType="1"/>
                  </p:cNvCxnSpPr>
                  <p:nvPr/>
                </p:nvCxnSpPr>
                <p:spPr bwMode="auto">
                  <a:xfrm>
                    <a:off x="7406" y="4448"/>
                    <a:ext cx="546" cy="323"/>
                  </a:xfrm>
                  <a:prstGeom prst="straightConnector1">
                    <a:avLst/>
                  </a:prstGeom>
                  <a:noFill/>
                  <a:ln w="76200">
                    <a:solidFill>
                      <a:srgbClr val="000000"/>
                    </a:solidFill>
                    <a:round/>
                    <a:headEnd/>
                    <a:tailEnd/>
                  </a:ln>
                </p:spPr>
              </p:cxnSp>
              <p:sp>
                <p:nvSpPr>
                  <p:cNvPr id="28706" name="Oval 19"/>
                  <p:cNvSpPr>
                    <a:spLocks noChangeArrowheads="1"/>
                  </p:cNvSpPr>
                  <p:nvPr/>
                </p:nvSpPr>
                <p:spPr bwMode="auto">
                  <a:xfrm>
                    <a:off x="7167" y="3052"/>
                    <a:ext cx="451" cy="612"/>
                  </a:xfrm>
                  <a:prstGeom prst="ellipse">
                    <a:avLst/>
                  </a:prstGeom>
                  <a:solidFill>
                    <a:srgbClr val="FFFFFF"/>
                  </a:solidFill>
                  <a:ln w="50800">
                    <a:solidFill>
                      <a:srgbClr val="000000"/>
                    </a:solidFill>
                    <a:round/>
                    <a:headEnd/>
                    <a:tailEnd/>
                  </a:ln>
                </p:spPr>
                <p:txBody>
                  <a:bodyPr/>
                  <a:lstStyle/>
                  <a:p>
                    <a:endParaRPr lang="en-IN"/>
                  </a:p>
                </p:txBody>
              </p:sp>
            </p:grpSp>
          </p:grpSp>
          <p:grpSp>
            <p:nvGrpSpPr>
              <p:cNvPr id="28687" name="Group 10"/>
              <p:cNvGrpSpPr>
                <a:grpSpLocks/>
              </p:cNvGrpSpPr>
              <p:nvPr/>
            </p:nvGrpSpPr>
            <p:grpSpPr bwMode="auto">
              <a:xfrm>
                <a:off x="5218" y="10047"/>
                <a:ext cx="685" cy="1042"/>
                <a:chOff x="6706" y="3052"/>
                <a:chExt cx="1386" cy="1773"/>
              </a:xfrm>
            </p:grpSpPr>
            <p:cxnSp>
              <p:nvCxnSpPr>
                <p:cNvPr id="28695" name="AutoShape 16"/>
                <p:cNvCxnSpPr>
                  <a:cxnSpLocks noChangeShapeType="1"/>
                </p:cNvCxnSpPr>
                <p:nvPr/>
              </p:nvCxnSpPr>
              <p:spPr bwMode="auto">
                <a:xfrm>
                  <a:off x="7406" y="3664"/>
                  <a:ext cx="0" cy="784"/>
                </a:xfrm>
                <a:prstGeom prst="straightConnector1">
                  <a:avLst/>
                </a:prstGeom>
                <a:noFill/>
                <a:ln w="76200">
                  <a:solidFill>
                    <a:srgbClr val="000000"/>
                  </a:solidFill>
                  <a:round/>
                  <a:headEnd/>
                  <a:tailEnd/>
                </a:ln>
              </p:spPr>
            </p:cxnSp>
            <p:grpSp>
              <p:nvGrpSpPr>
                <p:cNvPr id="28696" name="Group 11"/>
                <p:cNvGrpSpPr>
                  <a:grpSpLocks/>
                </p:cNvGrpSpPr>
                <p:nvPr/>
              </p:nvGrpSpPr>
              <p:grpSpPr bwMode="auto">
                <a:xfrm>
                  <a:off x="6706" y="3052"/>
                  <a:ext cx="1386" cy="1773"/>
                  <a:chOff x="6706" y="3052"/>
                  <a:chExt cx="1386" cy="1773"/>
                </a:xfrm>
              </p:grpSpPr>
              <p:cxnSp>
                <p:nvCxnSpPr>
                  <p:cNvPr id="28697" name="AutoShape 15"/>
                  <p:cNvCxnSpPr>
                    <a:cxnSpLocks noChangeShapeType="1"/>
                  </p:cNvCxnSpPr>
                  <p:nvPr/>
                </p:nvCxnSpPr>
                <p:spPr bwMode="auto">
                  <a:xfrm flipV="1">
                    <a:off x="6706" y="3697"/>
                    <a:ext cx="1386" cy="397"/>
                  </a:xfrm>
                  <a:prstGeom prst="straightConnector1">
                    <a:avLst/>
                  </a:prstGeom>
                  <a:noFill/>
                  <a:ln w="76200">
                    <a:solidFill>
                      <a:srgbClr val="000000"/>
                    </a:solidFill>
                    <a:round/>
                    <a:headEnd/>
                    <a:tailEnd/>
                  </a:ln>
                </p:spPr>
              </p:cxnSp>
              <p:cxnSp>
                <p:nvCxnSpPr>
                  <p:cNvPr id="28698" name="AutoShape 14"/>
                  <p:cNvCxnSpPr>
                    <a:cxnSpLocks noChangeShapeType="1"/>
                  </p:cNvCxnSpPr>
                  <p:nvPr/>
                </p:nvCxnSpPr>
                <p:spPr bwMode="auto">
                  <a:xfrm flipH="1">
                    <a:off x="6856" y="4448"/>
                    <a:ext cx="550" cy="377"/>
                  </a:xfrm>
                  <a:prstGeom prst="straightConnector1">
                    <a:avLst/>
                  </a:prstGeom>
                  <a:noFill/>
                  <a:ln w="76200">
                    <a:solidFill>
                      <a:srgbClr val="000000"/>
                    </a:solidFill>
                    <a:round/>
                    <a:headEnd/>
                    <a:tailEnd/>
                  </a:ln>
                </p:spPr>
              </p:cxnSp>
              <p:cxnSp>
                <p:nvCxnSpPr>
                  <p:cNvPr id="28699" name="AutoShape 13"/>
                  <p:cNvCxnSpPr>
                    <a:cxnSpLocks noChangeShapeType="1"/>
                  </p:cNvCxnSpPr>
                  <p:nvPr/>
                </p:nvCxnSpPr>
                <p:spPr bwMode="auto">
                  <a:xfrm>
                    <a:off x="7406" y="4448"/>
                    <a:ext cx="546" cy="323"/>
                  </a:xfrm>
                  <a:prstGeom prst="straightConnector1">
                    <a:avLst/>
                  </a:prstGeom>
                  <a:noFill/>
                  <a:ln w="76200">
                    <a:solidFill>
                      <a:srgbClr val="000000"/>
                    </a:solidFill>
                    <a:round/>
                    <a:headEnd/>
                    <a:tailEnd/>
                  </a:ln>
                </p:spPr>
              </p:cxnSp>
              <p:sp>
                <p:nvSpPr>
                  <p:cNvPr id="28700" name="Oval 12"/>
                  <p:cNvSpPr>
                    <a:spLocks noChangeArrowheads="1"/>
                  </p:cNvSpPr>
                  <p:nvPr/>
                </p:nvSpPr>
                <p:spPr bwMode="auto">
                  <a:xfrm>
                    <a:off x="7167" y="3052"/>
                    <a:ext cx="451" cy="612"/>
                  </a:xfrm>
                  <a:prstGeom prst="ellipse">
                    <a:avLst/>
                  </a:prstGeom>
                  <a:solidFill>
                    <a:srgbClr val="000000"/>
                  </a:solidFill>
                  <a:ln w="50800">
                    <a:solidFill>
                      <a:srgbClr val="000000"/>
                    </a:solidFill>
                    <a:round/>
                    <a:headEnd/>
                    <a:tailEnd/>
                  </a:ln>
                </p:spPr>
                <p:txBody>
                  <a:bodyPr/>
                  <a:lstStyle/>
                  <a:p>
                    <a:endParaRPr lang="en-IN"/>
                  </a:p>
                </p:txBody>
              </p:sp>
            </p:grpSp>
          </p:grpSp>
          <p:grpSp>
            <p:nvGrpSpPr>
              <p:cNvPr id="28688" name="Group 3"/>
              <p:cNvGrpSpPr>
                <a:grpSpLocks/>
              </p:cNvGrpSpPr>
              <p:nvPr/>
            </p:nvGrpSpPr>
            <p:grpSpPr bwMode="auto">
              <a:xfrm>
                <a:off x="8716" y="10047"/>
                <a:ext cx="665" cy="985"/>
                <a:chOff x="6706" y="3052"/>
                <a:chExt cx="1386" cy="1773"/>
              </a:xfrm>
            </p:grpSpPr>
            <p:cxnSp>
              <p:nvCxnSpPr>
                <p:cNvPr id="28689" name="AutoShape 9"/>
                <p:cNvCxnSpPr>
                  <a:cxnSpLocks noChangeShapeType="1"/>
                </p:cNvCxnSpPr>
                <p:nvPr/>
              </p:nvCxnSpPr>
              <p:spPr bwMode="auto">
                <a:xfrm>
                  <a:off x="7406" y="3664"/>
                  <a:ext cx="0" cy="784"/>
                </a:xfrm>
                <a:prstGeom prst="straightConnector1">
                  <a:avLst/>
                </a:prstGeom>
                <a:noFill/>
                <a:ln w="76200">
                  <a:solidFill>
                    <a:srgbClr val="000000"/>
                  </a:solidFill>
                  <a:round/>
                  <a:headEnd/>
                  <a:tailEnd/>
                </a:ln>
              </p:spPr>
            </p:cxnSp>
            <p:grpSp>
              <p:nvGrpSpPr>
                <p:cNvPr id="28690" name="Group 4"/>
                <p:cNvGrpSpPr>
                  <a:grpSpLocks/>
                </p:cNvGrpSpPr>
                <p:nvPr/>
              </p:nvGrpSpPr>
              <p:grpSpPr bwMode="auto">
                <a:xfrm>
                  <a:off x="6706" y="3052"/>
                  <a:ext cx="1386" cy="1773"/>
                  <a:chOff x="6706" y="3052"/>
                  <a:chExt cx="1386" cy="1773"/>
                </a:xfrm>
              </p:grpSpPr>
              <p:cxnSp>
                <p:nvCxnSpPr>
                  <p:cNvPr id="28691" name="AutoShape 8"/>
                  <p:cNvCxnSpPr>
                    <a:cxnSpLocks noChangeShapeType="1"/>
                  </p:cNvCxnSpPr>
                  <p:nvPr/>
                </p:nvCxnSpPr>
                <p:spPr bwMode="auto">
                  <a:xfrm flipV="1">
                    <a:off x="6706" y="3697"/>
                    <a:ext cx="1386" cy="397"/>
                  </a:xfrm>
                  <a:prstGeom prst="straightConnector1">
                    <a:avLst/>
                  </a:prstGeom>
                  <a:noFill/>
                  <a:ln w="76200">
                    <a:solidFill>
                      <a:srgbClr val="000000"/>
                    </a:solidFill>
                    <a:round/>
                    <a:headEnd/>
                    <a:tailEnd/>
                  </a:ln>
                </p:spPr>
              </p:cxnSp>
              <p:cxnSp>
                <p:nvCxnSpPr>
                  <p:cNvPr id="28692" name="AutoShape 7"/>
                  <p:cNvCxnSpPr>
                    <a:cxnSpLocks noChangeShapeType="1"/>
                  </p:cNvCxnSpPr>
                  <p:nvPr/>
                </p:nvCxnSpPr>
                <p:spPr bwMode="auto">
                  <a:xfrm flipH="1">
                    <a:off x="6856" y="4448"/>
                    <a:ext cx="550" cy="377"/>
                  </a:xfrm>
                  <a:prstGeom prst="straightConnector1">
                    <a:avLst/>
                  </a:prstGeom>
                  <a:noFill/>
                  <a:ln w="76200">
                    <a:solidFill>
                      <a:srgbClr val="000000"/>
                    </a:solidFill>
                    <a:round/>
                    <a:headEnd/>
                    <a:tailEnd/>
                  </a:ln>
                </p:spPr>
              </p:cxnSp>
              <p:cxnSp>
                <p:nvCxnSpPr>
                  <p:cNvPr id="28693" name="AutoShape 6"/>
                  <p:cNvCxnSpPr>
                    <a:cxnSpLocks noChangeShapeType="1"/>
                  </p:cNvCxnSpPr>
                  <p:nvPr/>
                </p:nvCxnSpPr>
                <p:spPr bwMode="auto">
                  <a:xfrm>
                    <a:off x="7406" y="4448"/>
                    <a:ext cx="546" cy="323"/>
                  </a:xfrm>
                  <a:prstGeom prst="straightConnector1">
                    <a:avLst/>
                  </a:prstGeom>
                  <a:noFill/>
                  <a:ln w="76200">
                    <a:solidFill>
                      <a:srgbClr val="000000"/>
                    </a:solidFill>
                    <a:round/>
                    <a:headEnd/>
                    <a:tailEnd/>
                  </a:ln>
                </p:spPr>
              </p:cxnSp>
              <p:sp>
                <p:nvSpPr>
                  <p:cNvPr id="28694" name="Oval 5"/>
                  <p:cNvSpPr>
                    <a:spLocks noChangeArrowheads="1"/>
                  </p:cNvSpPr>
                  <p:nvPr/>
                </p:nvSpPr>
                <p:spPr bwMode="auto">
                  <a:xfrm>
                    <a:off x="7167" y="3052"/>
                    <a:ext cx="451" cy="612"/>
                  </a:xfrm>
                  <a:prstGeom prst="ellipse">
                    <a:avLst/>
                  </a:prstGeom>
                  <a:solidFill>
                    <a:srgbClr val="FFFFFF"/>
                  </a:solidFill>
                  <a:ln w="50800">
                    <a:solidFill>
                      <a:srgbClr val="000000"/>
                    </a:solidFill>
                    <a:round/>
                    <a:headEnd/>
                    <a:tailEnd/>
                  </a:ln>
                </p:spPr>
                <p:txBody>
                  <a:bodyPr/>
                  <a:lstStyle/>
                  <a:p>
                    <a:endParaRPr lang="en-IN"/>
                  </a:p>
                </p:txBody>
              </p:sp>
            </p:grpSp>
          </p:grpSp>
        </p:grpSp>
      </p:grpSp>
      <p:sp>
        <p:nvSpPr>
          <p:cNvPr id="28681" name="TextBox 38"/>
          <p:cNvSpPr txBox="1">
            <a:spLocks noChangeArrowheads="1"/>
          </p:cNvSpPr>
          <p:nvPr/>
        </p:nvSpPr>
        <p:spPr bwMode="auto">
          <a:xfrm>
            <a:off x="838200" y="2438400"/>
            <a:ext cx="2895600" cy="708025"/>
          </a:xfrm>
          <a:prstGeom prst="rect">
            <a:avLst/>
          </a:prstGeom>
          <a:noFill/>
          <a:ln w="9525">
            <a:noFill/>
            <a:miter lim="800000"/>
            <a:headEnd/>
            <a:tailEnd/>
          </a:ln>
        </p:spPr>
        <p:txBody>
          <a:bodyPr>
            <a:spAutoFit/>
          </a:bodyPr>
          <a:lstStyle/>
          <a:p>
            <a:pPr marL="341313" indent="-341313" defTabSz="1255713">
              <a:buClr>
                <a:schemeClr val="accent1"/>
              </a:buClr>
              <a:buFont typeface="Wingdings" pitchFamily="2" charset="2"/>
              <a:buChar char="q"/>
            </a:pPr>
            <a:r>
              <a:rPr lang="en-US" sz="2000"/>
              <a:t>Between counsellor &amp; couple </a:t>
            </a:r>
          </a:p>
        </p:txBody>
      </p:sp>
      <p:sp>
        <p:nvSpPr>
          <p:cNvPr id="28682" name="TextBox 44"/>
          <p:cNvSpPr txBox="1">
            <a:spLocks noChangeArrowheads="1"/>
          </p:cNvSpPr>
          <p:nvPr/>
        </p:nvSpPr>
        <p:spPr bwMode="auto">
          <a:xfrm>
            <a:off x="5791200" y="2438400"/>
            <a:ext cx="2971800" cy="708025"/>
          </a:xfrm>
          <a:prstGeom prst="rect">
            <a:avLst/>
          </a:prstGeom>
          <a:noFill/>
          <a:ln w="9525">
            <a:noFill/>
            <a:miter lim="800000"/>
            <a:headEnd/>
            <a:tailEnd/>
          </a:ln>
        </p:spPr>
        <p:txBody>
          <a:bodyPr>
            <a:spAutoFit/>
          </a:bodyPr>
          <a:lstStyle/>
          <a:p>
            <a:pPr marL="463550" lvl="1" indent="-463550">
              <a:buClr>
                <a:schemeClr val="accent1"/>
              </a:buClr>
              <a:buFont typeface="Wingdings" pitchFamily="2" charset="2"/>
              <a:buChar char="q"/>
            </a:pPr>
            <a:r>
              <a:rPr lang="en-US" sz="2000"/>
              <a:t>Between counsellor &amp; each partner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orizontal Scroll 3"/>
          <p:cNvSpPr/>
          <p:nvPr/>
        </p:nvSpPr>
        <p:spPr>
          <a:xfrm>
            <a:off x="609600" y="1219200"/>
            <a:ext cx="8229600" cy="5334000"/>
          </a:xfrm>
          <a:prstGeom prst="horizont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514350" indent="-514350">
              <a:spcBef>
                <a:spcPts val="600"/>
              </a:spcBef>
              <a:buClr>
                <a:schemeClr val="accent2"/>
              </a:buClr>
              <a:buFont typeface="Wingdings" pitchFamily="2" charset="2"/>
              <a:buChar char="Ø"/>
              <a:defRPr/>
            </a:pPr>
            <a:r>
              <a:rPr lang="en-US" sz="2100" b="1" dirty="0">
                <a:solidFill>
                  <a:schemeClr val="tx1"/>
                </a:solidFill>
              </a:rPr>
              <a:t>Normalize feelings, reactions &amp; experiences</a:t>
            </a:r>
          </a:p>
          <a:p>
            <a:pPr marL="514350" indent="-514350">
              <a:spcBef>
                <a:spcPts val="600"/>
              </a:spcBef>
              <a:buClr>
                <a:schemeClr val="accent2"/>
              </a:buClr>
              <a:buFont typeface="Wingdings" pitchFamily="2" charset="2"/>
              <a:buChar char="Ø"/>
              <a:defRPr/>
            </a:pPr>
            <a:r>
              <a:rPr lang="en-US" sz="2100" b="1" dirty="0">
                <a:solidFill>
                  <a:schemeClr val="tx1"/>
                </a:solidFill>
              </a:rPr>
              <a:t>Effectively use silence while conveying a supportive &amp; calm face </a:t>
            </a:r>
          </a:p>
          <a:p>
            <a:pPr marL="514350" indent="-514350">
              <a:spcBef>
                <a:spcPts val="600"/>
              </a:spcBef>
              <a:buClr>
                <a:schemeClr val="accent2"/>
              </a:buClr>
              <a:buFont typeface="Wingdings" pitchFamily="2" charset="2"/>
              <a:buChar char="Ø"/>
              <a:defRPr/>
            </a:pPr>
            <a:r>
              <a:rPr lang="en-US" sz="2100" b="1" dirty="0">
                <a:solidFill>
                  <a:schemeClr val="tx1"/>
                </a:solidFill>
              </a:rPr>
              <a:t>Focus on the present &amp; future</a:t>
            </a:r>
          </a:p>
          <a:p>
            <a:pPr marL="514350" indent="-514350">
              <a:spcBef>
                <a:spcPts val="600"/>
              </a:spcBef>
              <a:buClr>
                <a:schemeClr val="accent2"/>
              </a:buClr>
              <a:buFont typeface="Wingdings" pitchFamily="2" charset="2"/>
              <a:buChar char="Ø"/>
              <a:defRPr/>
            </a:pPr>
            <a:r>
              <a:rPr lang="en-US" sz="2100" b="1" dirty="0">
                <a:solidFill>
                  <a:schemeClr val="tx1"/>
                </a:solidFill>
              </a:rPr>
              <a:t>Avoid questions that aim at identifying source of infection. </a:t>
            </a:r>
          </a:p>
          <a:p>
            <a:pPr marL="514350" indent="-514350">
              <a:spcBef>
                <a:spcPts val="600"/>
              </a:spcBef>
              <a:buClr>
                <a:schemeClr val="accent2"/>
              </a:buClr>
              <a:buFont typeface="Wingdings" pitchFamily="2" charset="2"/>
              <a:buChar char="Ø"/>
              <a:defRPr/>
            </a:pPr>
            <a:r>
              <a:rPr lang="en-US" sz="2100" b="1" dirty="0">
                <a:solidFill>
                  <a:schemeClr val="tx1"/>
                </a:solidFill>
              </a:rPr>
              <a:t>Express confidence in couple’s ability to deal with issues</a:t>
            </a:r>
          </a:p>
          <a:p>
            <a:pPr marL="514350" indent="-514350">
              <a:spcBef>
                <a:spcPts val="600"/>
              </a:spcBef>
              <a:buClr>
                <a:schemeClr val="accent2"/>
              </a:buClr>
              <a:buFont typeface="Wingdings" pitchFamily="2" charset="2"/>
              <a:buChar char="Ø"/>
              <a:defRPr/>
            </a:pPr>
            <a:r>
              <a:rPr lang="en-US" sz="2100" b="1" dirty="0">
                <a:solidFill>
                  <a:schemeClr val="tx1"/>
                </a:solidFill>
              </a:rPr>
              <a:t>Work with intense emotions</a:t>
            </a:r>
            <a:endParaRPr lang="en-IN" sz="2100" b="1" dirty="0">
              <a:solidFill>
                <a:schemeClr val="tx1"/>
              </a:solidFill>
            </a:endParaRPr>
          </a:p>
          <a:p>
            <a:pPr marL="514350" indent="-514350">
              <a:spcBef>
                <a:spcPts val="600"/>
              </a:spcBef>
              <a:buClr>
                <a:schemeClr val="accent2"/>
              </a:buClr>
              <a:buFont typeface="Wingdings" pitchFamily="2" charset="2"/>
              <a:buChar char="Ø"/>
              <a:defRPr/>
            </a:pPr>
            <a:r>
              <a:rPr lang="en-US" sz="2100" b="1" dirty="0">
                <a:solidFill>
                  <a:schemeClr val="tx1"/>
                </a:solidFill>
              </a:rPr>
              <a:t>Reframe questions that are blaming</a:t>
            </a:r>
            <a:endParaRPr lang="en-IN" sz="2100" b="1" dirty="0">
              <a:solidFill>
                <a:schemeClr val="tx1"/>
              </a:solidFill>
            </a:endParaRPr>
          </a:p>
          <a:p>
            <a:pPr marL="514350" indent="-514350">
              <a:spcBef>
                <a:spcPts val="600"/>
              </a:spcBef>
              <a:buClr>
                <a:schemeClr val="accent2"/>
              </a:buClr>
              <a:defRPr/>
            </a:pPr>
            <a:endParaRPr lang="en-US" sz="1400" dirty="0"/>
          </a:p>
        </p:txBody>
      </p:sp>
      <p:sp>
        <p:nvSpPr>
          <p:cNvPr id="5" name="Title 2137"/>
          <p:cNvSpPr>
            <a:spLocks noGrp="1"/>
          </p:cNvSpPr>
          <p:nvPr>
            <p:ph type="title"/>
          </p:nvPr>
        </p:nvSpPr>
        <p:spPr>
          <a:xfrm>
            <a:off x="457200" y="274638"/>
            <a:ext cx="8229600" cy="1249362"/>
          </a:xfrm>
        </p:spPr>
        <p:txBody>
          <a:bodyPr>
            <a:normAutofit/>
          </a:bodyPr>
          <a:lstStyle/>
          <a:p>
            <a:pPr eaLnBrk="1" fontAlgn="auto" hangingPunct="1">
              <a:spcAft>
                <a:spcPts val="0"/>
              </a:spcAft>
              <a:defRPr/>
            </a:pPr>
            <a:r>
              <a:rPr lang="en-US" sz="3900" b="1" dirty="0" smtClean="0">
                <a:solidFill>
                  <a:schemeClr val="tx1"/>
                </a:solidFill>
                <a:effectLst>
                  <a:outerShdw blurRad="38100" dist="38100" dir="2700000" algn="tl">
                    <a:srgbClr val="000000">
                      <a:alpha val="43137"/>
                    </a:srgbClr>
                  </a:outerShdw>
                </a:effectLst>
              </a:rPr>
              <a:t>Couple Counselling Techniques</a:t>
            </a:r>
            <a:endParaRPr lang="en-IN" sz="3900" b="1" dirty="0" smtClean="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orizontal Scroll 3"/>
          <p:cNvSpPr/>
          <p:nvPr/>
        </p:nvSpPr>
        <p:spPr>
          <a:xfrm>
            <a:off x="609600" y="1219200"/>
            <a:ext cx="8229600" cy="5334000"/>
          </a:xfrm>
          <a:prstGeom prst="horizont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buFont typeface="Wingdings" pitchFamily="2" charset="2"/>
              <a:buChar char="Ø"/>
              <a:defRPr/>
            </a:pPr>
            <a:r>
              <a:rPr lang="en-US" sz="2400" b="1" dirty="0">
                <a:solidFill>
                  <a:schemeClr val="tx1"/>
                </a:solidFill>
              </a:rPr>
              <a:t>  Normalize feelings, reactions, and experiences </a:t>
            </a:r>
            <a:endParaRPr lang="en-IN" sz="2400" b="1" dirty="0">
              <a:solidFill>
                <a:schemeClr val="tx1"/>
              </a:solidFill>
            </a:endParaRPr>
          </a:p>
          <a:p>
            <a:pPr marL="682625" indent="-682625">
              <a:buFont typeface="Wingdings 2" pitchFamily="18" charset="2"/>
              <a:buNone/>
              <a:defRPr/>
            </a:pPr>
            <a:r>
              <a:rPr lang="en-US" sz="2400" dirty="0">
                <a:solidFill>
                  <a:schemeClr val="tx1"/>
                </a:solidFill>
              </a:rPr>
              <a:t> 	“You are not the only one who feels this way. Other husbands (or wives) also feel like you do right now.”</a:t>
            </a:r>
            <a:endParaRPr lang="en-US" sz="2000" dirty="0">
              <a:solidFill>
                <a:schemeClr val="tx1"/>
              </a:solidFill>
            </a:endParaRPr>
          </a:p>
          <a:p>
            <a:pPr>
              <a:buFont typeface="Wingdings 2" pitchFamily="18" charset="2"/>
              <a:buNone/>
              <a:defRPr/>
            </a:pPr>
            <a:endParaRPr lang="en-IN" sz="2000" dirty="0">
              <a:solidFill>
                <a:schemeClr val="tx1"/>
              </a:solidFill>
            </a:endParaRPr>
          </a:p>
          <a:p>
            <a:pPr>
              <a:buFont typeface="Wingdings" pitchFamily="2" charset="2"/>
              <a:buChar char="Ø"/>
              <a:defRPr/>
            </a:pPr>
            <a:r>
              <a:rPr lang="en-US" sz="2400" b="1" dirty="0">
                <a:solidFill>
                  <a:schemeClr val="tx1"/>
                </a:solidFill>
              </a:rPr>
              <a:t>  Effectively use silence while conveying a supportive &amp; calm face </a:t>
            </a:r>
            <a:endParaRPr lang="en-IN" sz="2400" b="1" dirty="0">
              <a:solidFill>
                <a:schemeClr val="tx1"/>
              </a:solidFill>
            </a:endParaRPr>
          </a:p>
          <a:p>
            <a:pPr marL="682625">
              <a:buFont typeface="Wingdings 2" pitchFamily="18" charset="2"/>
              <a:buNone/>
              <a:defRPr/>
            </a:pPr>
            <a:r>
              <a:rPr lang="en-US" sz="2400" dirty="0">
                <a:solidFill>
                  <a:schemeClr val="tx1"/>
                </a:solidFill>
              </a:rPr>
              <a:t>“It seems like the atmosphere in the room is very hot. I’d like us all to be silent for just a little while so that we can regain our composure.”</a:t>
            </a:r>
            <a:endParaRPr lang="en-IN" sz="2400" dirty="0">
              <a:solidFill>
                <a:schemeClr val="tx1"/>
              </a:solidFill>
            </a:endParaRPr>
          </a:p>
          <a:p>
            <a:pPr marL="514350" indent="-514350">
              <a:spcBef>
                <a:spcPts val="600"/>
              </a:spcBef>
              <a:buClr>
                <a:schemeClr val="accent2"/>
              </a:buClr>
              <a:defRPr/>
            </a:pPr>
            <a:endParaRPr lang="en-US" sz="1600" dirty="0"/>
          </a:p>
        </p:txBody>
      </p:sp>
      <p:sp>
        <p:nvSpPr>
          <p:cNvPr id="5" name="Title 2137"/>
          <p:cNvSpPr>
            <a:spLocks noGrp="1"/>
          </p:cNvSpPr>
          <p:nvPr>
            <p:ph type="title"/>
          </p:nvPr>
        </p:nvSpPr>
        <p:spPr>
          <a:xfrm>
            <a:off x="381000" y="274638"/>
            <a:ext cx="8305800" cy="868362"/>
          </a:xfrm>
        </p:spPr>
        <p:txBody>
          <a:bodyPr>
            <a:normAutofit/>
          </a:bodyPr>
          <a:lstStyle/>
          <a:p>
            <a:pPr eaLnBrk="1" fontAlgn="auto" hangingPunct="1">
              <a:spcAft>
                <a:spcPts val="0"/>
              </a:spcAft>
              <a:defRPr/>
            </a:pPr>
            <a:r>
              <a:rPr lang="en-US" sz="3900" b="1" dirty="0" smtClean="0">
                <a:solidFill>
                  <a:schemeClr val="tx1"/>
                </a:solidFill>
                <a:effectLst>
                  <a:outerShdw blurRad="38100" dist="38100" dir="2700000" algn="tl">
                    <a:srgbClr val="000000">
                      <a:alpha val="43137"/>
                    </a:srgbClr>
                  </a:outerShdw>
                </a:effectLst>
              </a:rPr>
              <a:t>Couple Counselling Techniques</a:t>
            </a:r>
            <a:endParaRPr lang="en-IN" sz="3900" b="1" dirty="0" smtClean="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31747" name="Rectangle 142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31748" name="Rectangle 213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2138" name="Title 2137"/>
          <p:cNvSpPr>
            <a:spLocks noGrp="1"/>
          </p:cNvSpPr>
          <p:nvPr>
            <p:ph type="title"/>
          </p:nvPr>
        </p:nvSpPr>
        <p:spPr>
          <a:xfrm>
            <a:off x="609600" y="274638"/>
            <a:ext cx="8077200" cy="944562"/>
          </a:xfrm>
        </p:spPr>
        <p:txBody>
          <a:bodyPr>
            <a:normAutofit/>
          </a:bodyPr>
          <a:lstStyle/>
          <a:p>
            <a:pPr eaLnBrk="1" fontAlgn="auto" hangingPunct="1">
              <a:spcAft>
                <a:spcPts val="0"/>
              </a:spcAft>
              <a:defRPr/>
            </a:pPr>
            <a:r>
              <a:rPr lang="en-US" sz="3900" b="1" dirty="0" smtClean="0">
                <a:solidFill>
                  <a:schemeClr val="tx1"/>
                </a:solidFill>
                <a:effectLst>
                  <a:outerShdw blurRad="38100" dist="38100" dir="2700000" algn="tl">
                    <a:srgbClr val="000000">
                      <a:alpha val="43137"/>
                    </a:srgbClr>
                  </a:outerShdw>
                </a:effectLst>
              </a:rPr>
              <a:t>Couple Counselling Techniques</a:t>
            </a:r>
            <a:endParaRPr lang="en-IN" sz="3900" b="1" dirty="0" smtClean="0">
              <a:solidFill>
                <a:schemeClr val="tx1"/>
              </a:solidFill>
              <a:effectLst>
                <a:outerShdw blurRad="38100" dist="38100" dir="2700000" algn="tl">
                  <a:srgbClr val="000000">
                    <a:alpha val="43137"/>
                  </a:srgbClr>
                </a:outerShdw>
              </a:effectLst>
            </a:endParaRPr>
          </a:p>
        </p:txBody>
      </p:sp>
      <p:sp>
        <p:nvSpPr>
          <p:cNvPr id="31750" name="Rectangle 3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8" name="Content Placeholder 7"/>
          <p:cNvSpPr>
            <a:spLocks noGrp="1"/>
          </p:cNvSpPr>
          <p:nvPr>
            <p:ph sz="quarter" idx="1"/>
          </p:nvPr>
        </p:nvSpPr>
        <p:spPr>
          <a:xfrm>
            <a:off x="762000" y="1295400"/>
            <a:ext cx="7924800" cy="5410200"/>
          </a:xfrm>
          <a:prstGeom prst="horizont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85000" lnSpcReduction="10000"/>
          </a:bodyPr>
          <a:lstStyle/>
          <a:p>
            <a:pPr marL="274320" indent="-274320" eaLnBrk="1" fontAlgn="auto" hangingPunct="1">
              <a:spcBef>
                <a:spcPts val="580"/>
              </a:spcBef>
              <a:spcAft>
                <a:spcPts val="0"/>
              </a:spcAft>
              <a:buFont typeface="Wingdings" pitchFamily="2" charset="2"/>
              <a:buChar char="Ø"/>
              <a:defRPr/>
            </a:pPr>
            <a:endParaRPr lang="en-US" sz="2400" b="1" dirty="0" smtClean="0">
              <a:solidFill>
                <a:schemeClr val="tx1"/>
              </a:solidFill>
            </a:endParaRPr>
          </a:p>
          <a:p>
            <a:pPr marL="274320" indent="-274320" eaLnBrk="1" fontAlgn="auto" hangingPunct="1">
              <a:spcBef>
                <a:spcPts val="580"/>
              </a:spcBef>
              <a:spcAft>
                <a:spcPts val="0"/>
              </a:spcAft>
              <a:buFont typeface="Wingdings" pitchFamily="2" charset="2"/>
              <a:buChar char="Ø"/>
              <a:defRPr/>
            </a:pPr>
            <a:r>
              <a:rPr lang="en-US" sz="2400" b="1" dirty="0" smtClean="0">
                <a:solidFill>
                  <a:schemeClr val="tx1"/>
                </a:solidFill>
              </a:rPr>
              <a:t>Focus on the present &amp; future. </a:t>
            </a:r>
            <a:endParaRPr lang="en-IN" sz="2400" b="1" dirty="0" smtClean="0">
              <a:solidFill>
                <a:schemeClr val="tx1"/>
              </a:solidFill>
            </a:endParaRPr>
          </a:p>
          <a:p>
            <a:pPr marL="463550" eaLnBrk="1" fontAlgn="auto" hangingPunct="1">
              <a:spcBef>
                <a:spcPts val="580"/>
              </a:spcBef>
              <a:spcAft>
                <a:spcPts val="0"/>
              </a:spcAft>
              <a:buFont typeface="Wingdings 2" pitchFamily="18" charset="2"/>
              <a:buNone/>
              <a:defRPr/>
            </a:pPr>
            <a:r>
              <a:rPr lang="en-US" sz="2400" dirty="0" smtClean="0">
                <a:solidFill>
                  <a:schemeClr val="tx1"/>
                </a:solidFill>
              </a:rPr>
              <a:t>	“It is easy to recall past incidents that have been painful in the relationship. But these cannot be rewritten or undone. All that we really have control over is our current and future direction.” </a:t>
            </a:r>
          </a:p>
          <a:p>
            <a:pPr marL="274320" indent="-274320" eaLnBrk="1" fontAlgn="auto" hangingPunct="1">
              <a:spcBef>
                <a:spcPts val="580"/>
              </a:spcBef>
              <a:spcAft>
                <a:spcPts val="0"/>
              </a:spcAft>
              <a:buFont typeface="Wingdings 2" pitchFamily="18" charset="2"/>
              <a:buNone/>
              <a:defRPr/>
            </a:pPr>
            <a:endParaRPr lang="en-IN" sz="2400" dirty="0" smtClean="0">
              <a:solidFill>
                <a:schemeClr val="tx1"/>
              </a:solidFill>
            </a:endParaRPr>
          </a:p>
          <a:p>
            <a:pPr marL="274320" indent="-274320" eaLnBrk="1" fontAlgn="auto" hangingPunct="1">
              <a:spcBef>
                <a:spcPts val="580"/>
              </a:spcBef>
              <a:spcAft>
                <a:spcPts val="0"/>
              </a:spcAft>
              <a:buFont typeface="Wingdings" pitchFamily="2" charset="2"/>
              <a:buChar char="Ø"/>
              <a:defRPr/>
            </a:pPr>
            <a:r>
              <a:rPr lang="en-US" sz="2400" b="1" dirty="0" smtClean="0">
                <a:solidFill>
                  <a:schemeClr val="tx1"/>
                </a:solidFill>
              </a:rPr>
              <a:t>Avoid questions that aim at identifying source of infection. </a:t>
            </a:r>
            <a:endParaRPr lang="en-IN" sz="2400" b="1" dirty="0" smtClean="0">
              <a:solidFill>
                <a:schemeClr val="tx1"/>
              </a:solidFill>
            </a:endParaRPr>
          </a:p>
          <a:p>
            <a:pPr marL="463550" indent="0" eaLnBrk="1" fontAlgn="auto" hangingPunct="1">
              <a:spcBef>
                <a:spcPts val="580"/>
              </a:spcBef>
              <a:spcAft>
                <a:spcPts val="0"/>
              </a:spcAft>
              <a:buFont typeface="Wingdings 2" pitchFamily="18" charset="2"/>
              <a:buNone/>
              <a:defRPr/>
            </a:pPr>
            <a:r>
              <a:rPr lang="en-US" sz="2400" dirty="0" smtClean="0">
                <a:solidFill>
                  <a:schemeClr val="tx1"/>
                </a:solidFill>
              </a:rPr>
              <a:t>“While the question of how and when HIV got in is something that everyone asks, you should also realize that HIV is present and we have to deal with it. Knowing where it came from does not really help our decision-making for the immediate present and the future.”</a:t>
            </a:r>
            <a:endParaRPr lang="en-IN" sz="2400" dirty="0" smtClean="0">
              <a:solidFill>
                <a:schemeClr val="tx1"/>
              </a:solidFill>
            </a:endParaRPr>
          </a:p>
          <a:p>
            <a:pPr marL="514350" indent="-514350" eaLnBrk="1" fontAlgn="auto" hangingPunct="1">
              <a:spcBef>
                <a:spcPts val="600"/>
              </a:spcBef>
              <a:spcAft>
                <a:spcPts val="0"/>
              </a:spcAft>
              <a:buClr>
                <a:schemeClr val="accent2"/>
              </a:buClr>
              <a:buFont typeface="Wingdings 2"/>
              <a:buChar char=""/>
              <a:defRPr/>
            </a:pPr>
            <a:endParaRPr lang="en-US"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32771" name="Rectangle 142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32772" name="Rectangle 213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2138" name="Title 2137"/>
          <p:cNvSpPr>
            <a:spLocks noGrp="1"/>
          </p:cNvSpPr>
          <p:nvPr>
            <p:ph type="title"/>
          </p:nvPr>
        </p:nvSpPr>
        <p:spPr>
          <a:xfrm>
            <a:off x="609600" y="274638"/>
            <a:ext cx="8077200" cy="944562"/>
          </a:xfrm>
        </p:spPr>
        <p:txBody>
          <a:bodyPr>
            <a:normAutofit/>
          </a:bodyPr>
          <a:lstStyle/>
          <a:p>
            <a:pPr eaLnBrk="1" fontAlgn="auto" hangingPunct="1">
              <a:spcAft>
                <a:spcPts val="0"/>
              </a:spcAft>
              <a:defRPr/>
            </a:pPr>
            <a:r>
              <a:rPr lang="en-US" sz="3900" b="1" dirty="0" smtClean="0">
                <a:solidFill>
                  <a:schemeClr val="tx1"/>
                </a:solidFill>
                <a:effectLst>
                  <a:outerShdw blurRad="38100" dist="38100" dir="2700000" algn="tl">
                    <a:srgbClr val="000000">
                      <a:alpha val="43137"/>
                    </a:srgbClr>
                  </a:outerShdw>
                </a:effectLst>
              </a:rPr>
              <a:t>Couple Counselling Techniques</a:t>
            </a:r>
            <a:endParaRPr lang="en-IN" sz="3900" b="1" dirty="0" smtClean="0">
              <a:solidFill>
                <a:schemeClr val="tx1"/>
              </a:solidFill>
              <a:effectLst>
                <a:outerShdw blurRad="38100" dist="38100" dir="2700000" algn="tl">
                  <a:srgbClr val="000000">
                    <a:alpha val="43137"/>
                  </a:srgbClr>
                </a:outerShdw>
              </a:effectLst>
            </a:endParaRPr>
          </a:p>
        </p:txBody>
      </p:sp>
      <p:sp>
        <p:nvSpPr>
          <p:cNvPr id="32774" name="Rectangle 3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IN"/>
          </a:p>
        </p:txBody>
      </p:sp>
      <p:sp>
        <p:nvSpPr>
          <p:cNvPr id="8" name="Content Placeholder 7"/>
          <p:cNvSpPr>
            <a:spLocks noGrp="1"/>
          </p:cNvSpPr>
          <p:nvPr>
            <p:ph sz="quarter" idx="1"/>
          </p:nvPr>
        </p:nvSpPr>
        <p:spPr>
          <a:xfrm>
            <a:off x="762000" y="838200"/>
            <a:ext cx="7924800" cy="5791200"/>
          </a:xfrm>
          <a:prstGeom prst="horizont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lnSpcReduction="10000"/>
          </a:bodyPr>
          <a:lstStyle/>
          <a:p>
            <a:pPr marL="274320" indent="-274320" eaLnBrk="1" fontAlgn="auto" hangingPunct="1">
              <a:spcBef>
                <a:spcPts val="580"/>
              </a:spcBef>
              <a:spcAft>
                <a:spcPts val="0"/>
              </a:spcAft>
              <a:buFont typeface="Wingdings" pitchFamily="2" charset="2"/>
              <a:buChar char="Ø"/>
              <a:defRPr/>
            </a:pPr>
            <a:endParaRPr lang="en-US" sz="2000" b="1" dirty="0" smtClean="0">
              <a:solidFill>
                <a:schemeClr val="tx1"/>
              </a:solidFill>
            </a:endParaRPr>
          </a:p>
          <a:p>
            <a:pPr marL="274320" indent="-274320" eaLnBrk="1" fontAlgn="auto" hangingPunct="1">
              <a:spcBef>
                <a:spcPts val="580"/>
              </a:spcBef>
              <a:spcAft>
                <a:spcPts val="0"/>
              </a:spcAft>
              <a:buFont typeface="Wingdings" pitchFamily="2" charset="2"/>
              <a:buChar char="Ø"/>
              <a:defRPr/>
            </a:pPr>
            <a:r>
              <a:rPr lang="en-US" sz="2000" b="1" dirty="0" smtClean="0">
                <a:solidFill>
                  <a:schemeClr val="tx1"/>
                </a:solidFill>
              </a:rPr>
              <a:t>Express confidence in couple’s ability to deal with issues</a:t>
            </a:r>
            <a:endParaRPr lang="en-IN" sz="2000" b="1" dirty="0" smtClean="0">
              <a:solidFill>
                <a:schemeClr val="tx1"/>
              </a:solidFill>
            </a:endParaRPr>
          </a:p>
          <a:p>
            <a:pPr marL="519113" eaLnBrk="1" fontAlgn="auto" hangingPunct="1">
              <a:spcBef>
                <a:spcPts val="580"/>
              </a:spcBef>
              <a:spcAft>
                <a:spcPts val="0"/>
              </a:spcAft>
              <a:buFont typeface="Wingdings 2" pitchFamily="18" charset="2"/>
              <a:buNone/>
              <a:defRPr/>
            </a:pPr>
            <a:r>
              <a:rPr lang="en-US" sz="2400" dirty="0" smtClean="0">
                <a:solidFill>
                  <a:schemeClr val="tx1"/>
                </a:solidFill>
              </a:rPr>
              <a:t>	“It appears to me that together you have survived some difficult times. I am sure that the same strength will help you in this current situation also.”</a:t>
            </a:r>
          </a:p>
          <a:p>
            <a:pPr marL="274320" indent="-274320" eaLnBrk="1" fontAlgn="auto" hangingPunct="1">
              <a:spcBef>
                <a:spcPts val="1200"/>
              </a:spcBef>
              <a:spcAft>
                <a:spcPts val="0"/>
              </a:spcAft>
              <a:buFont typeface="Wingdings" pitchFamily="2" charset="2"/>
              <a:buChar char="Ø"/>
              <a:defRPr/>
            </a:pPr>
            <a:r>
              <a:rPr lang="en-US" sz="2000" b="1" dirty="0" smtClean="0">
                <a:solidFill>
                  <a:schemeClr val="tx1"/>
                </a:solidFill>
              </a:rPr>
              <a:t>Work with intense emotions</a:t>
            </a:r>
            <a:endParaRPr lang="en-IN" sz="2000" b="1" dirty="0" smtClean="0">
              <a:solidFill>
                <a:schemeClr val="tx1"/>
              </a:solidFill>
            </a:endParaRPr>
          </a:p>
          <a:p>
            <a:pPr marL="573088" eaLnBrk="1" fontAlgn="auto" hangingPunct="1">
              <a:spcBef>
                <a:spcPts val="580"/>
              </a:spcBef>
              <a:spcAft>
                <a:spcPts val="0"/>
              </a:spcAft>
              <a:buFont typeface="Wingdings 2" pitchFamily="18" charset="2"/>
              <a:buNone/>
              <a:defRPr/>
            </a:pPr>
            <a:r>
              <a:rPr lang="en-US" sz="2400" dirty="0" smtClean="0">
                <a:solidFill>
                  <a:schemeClr val="tx1"/>
                </a:solidFill>
              </a:rPr>
              <a:t>	“Many couples show the same initial reactions as you, but I have seen that over time they adjust.”</a:t>
            </a:r>
            <a:endParaRPr lang="en-IN" sz="2400" dirty="0" smtClean="0">
              <a:solidFill>
                <a:schemeClr val="tx1"/>
              </a:solidFill>
            </a:endParaRPr>
          </a:p>
          <a:p>
            <a:pPr marL="274320" indent="-274320" eaLnBrk="1" fontAlgn="auto" hangingPunct="1">
              <a:spcBef>
                <a:spcPts val="1200"/>
              </a:spcBef>
              <a:spcAft>
                <a:spcPts val="0"/>
              </a:spcAft>
              <a:buFont typeface="Wingdings" pitchFamily="2" charset="2"/>
              <a:buChar char="Ø"/>
              <a:defRPr/>
            </a:pPr>
            <a:r>
              <a:rPr lang="en-US" sz="2000" b="1" dirty="0" smtClean="0">
                <a:solidFill>
                  <a:schemeClr val="tx1"/>
                </a:solidFill>
              </a:rPr>
              <a:t>Reframe questions that are blaming</a:t>
            </a:r>
            <a:endParaRPr lang="en-IN" sz="2000" b="1" dirty="0" smtClean="0">
              <a:solidFill>
                <a:schemeClr val="tx1"/>
              </a:solidFill>
            </a:endParaRPr>
          </a:p>
          <a:p>
            <a:pPr marL="573088" eaLnBrk="1" fontAlgn="auto" hangingPunct="1">
              <a:spcBef>
                <a:spcPts val="600"/>
              </a:spcBef>
              <a:spcAft>
                <a:spcPts val="0"/>
              </a:spcAft>
              <a:buFont typeface="Wingdings 2" pitchFamily="18" charset="2"/>
              <a:buNone/>
              <a:defRPr/>
            </a:pPr>
            <a:r>
              <a:rPr lang="en-US" sz="2400" dirty="0" smtClean="0">
                <a:solidFill>
                  <a:schemeClr val="tx1"/>
                </a:solidFill>
              </a:rPr>
              <a:t>	“It is common to feel many mixed-up emotions at the same time. Could you list what is going on in your mind right now?”</a:t>
            </a:r>
            <a:endParaRPr lang="en-US" sz="1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274638"/>
            <a:ext cx="6324600" cy="1096962"/>
          </a:xfrm>
        </p:spPr>
        <p:txBody>
          <a:bodyPr rtlCol="0">
            <a:norm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ACTIVITY 2</a:t>
            </a:r>
            <a:endParaRPr lang="en-US" b="1" dirty="0">
              <a:solidFill>
                <a:schemeClr val="tx1"/>
              </a:solidFill>
              <a:effectLst>
                <a:outerShdw blurRad="38100" dist="38100" dir="2700000" algn="tl">
                  <a:srgbClr val="000000">
                    <a:alpha val="43137"/>
                  </a:srgbClr>
                </a:outerShdw>
              </a:effectLst>
            </a:endParaRPr>
          </a:p>
        </p:txBody>
      </p:sp>
      <p:sp>
        <p:nvSpPr>
          <p:cNvPr id="33795" name="Content Placeholder 2"/>
          <p:cNvSpPr>
            <a:spLocks noGrp="1"/>
          </p:cNvSpPr>
          <p:nvPr>
            <p:ph sz="quarter" idx="1"/>
          </p:nvPr>
        </p:nvSpPr>
        <p:spPr>
          <a:xfrm>
            <a:off x="914400" y="2133600"/>
            <a:ext cx="7467600" cy="3886200"/>
          </a:xfrm>
        </p:spPr>
        <p:txBody>
          <a:bodyPr/>
          <a:lstStyle/>
          <a:p>
            <a:pPr marL="971550" lvl="1" indent="-514350" algn="ctr" eaLnBrk="1" hangingPunct="1">
              <a:buFont typeface="Wingdings 2" pitchFamily="18" charset="2"/>
              <a:buNone/>
            </a:pPr>
            <a:r>
              <a:rPr lang="en-US" sz="4800" b="1" dirty="0" smtClean="0"/>
              <a:t>Whose Line is it Anyway?</a:t>
            </a:r>
            <a:endParaRPr lang="en-US" sz="4800" dirty="0" smtClean="0"/>
          </a:p>
        </p:txBody>
      </p:sp>
      <p:pic>
        <p:nvPicPr>
          <p:cNvPr id="33796"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29600" cy="4094988"/>
        </p:xfrm>
        <a:graphic>
          <a:graphicData uri="http://schemas.openxmlformats.org/drawingml/2006/table">
            <a:tbl>
              <a:tblPr firstRow="1" bandRow="1">
                <a:tableStyleId>{5C22544A-7EE6-4342-B048-85BDC9FD1C3A}</a:tableStyleId>
              </a:tblPr>
              <a:tblGrid>
                <a:gridCol w="2057400"/>
                <a:gridCol w="2057400"/>
                <a:gridCol w="2057400"/>
                <a:gridCol w="2057400"/>
              </a:tblGrid>
              <a:tr h="838200">
                <a:tc>
                  <a:txBody>
                    <a:bodyPr/>
                    <a:lstStyle/>
                    <a:p>
                      <a:pPr marL="0" marR="0" algn="just">
                        <a:lnSpc>
                          <a:spcPct val="115000"/>
                        </a:lnSpc>
                        <a:spcBef>
                          <a:spcPts val="0"/>
                        </a:spcBef>
                        <a:spcAft>
                          <a:spcPts val="1000"/>
                        </a:spcAft>
                      </a:pPr>
                      <a:r>
                        <a:rPr lang="en-US" sz="3200" b="1" dirty="0">
                          <a:latin typeface="Cambria"/>
                          <a:ea typeface="Calibri"/>
                          <a:cs typeface="Times New Roman"/>
                        </a:rPr>
                        <a:t>Round</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b="1" dirty="0" smtClean="0">
                          <a:latin typeface="Cambria"/>
                          <a:ea typeface="Calibri"/>
                          <a:cs typeface="Times New Roman"/>
                        </a:rPr>
                        <a:t>Trainee A</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b="1" dirty="0" smtClean="0">
                          <a:latin typeface="Cambria"/>
                          <a:ea typeface="Calibri"/>
                          <a:cs typeface="Times New Roman"/>
                        </a:rPr>
                        <a:t>Trainee</a:t>
                      </a:r>
                      <a:r>
                        <a:rPr lang="en-US" sz="3200" b="1" baseline="0" dirty="0" smtClean="0">
                          <a:latin typeface="Cambria"/>
                          <a:ea typeface="Calibri"/>
                          <a:cs typeface="Times New Roman"/>
                        </a:rPr>
                        <a:t> </a:t>
                      </a:r>
                      <a:r>
                        <a:rPr lang="en-US" sz="3200" b="1" dirty="0" smtClean="0">
                          <a:latin typeface="Cambria"/>
                          <a:ea typeface="Calibri"/>
                          <a:cs typeface="Times New Roman"/>
                        </a:rPr>
                        <a:t>B</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b="1" dirty="0" smtClean="0">
                          <a:latin typeface="Cambria"/>
                          <a:ea typeface="Calibri"/>
                          <a:cs typeface="Times New Roman"/>
                        </a:rPr>
                        <a:t>Trainee</a:t>
                      </a:r>
                      <a:r>
                        <a:rPr lang="en-US" sz="3200" b="1" baseline="0" dirty="0" smtClean="0">
                          <a:latin typeface="Cambria"/>
                          <a:ea typeface="Calibri"/>
                          <a:cs typeface="Times New Roman"/>
                        </a:rPr>
                        <a:t> </a:t>
                      </a:r>
                      <a:r>
                        <a:rPr lang="en-US" sz="3200" b="1" dirty="0" smtClean="0">
                          <a:latin typeface="Cambria"/>
                          <a:ea typeface="Calibri"/>
                          <a:cs typeface="Times New Roman"/>
                        </a:rPr>
                        <a:t>C</a:t>
                      </a:r>
                      <a:endParaRPr lang="en-US" sz="2800" dirty="0">
                        <a:latin typeface="Calibri"/>
                        <a:ea typeface="Calibri"/>
                        <a:cs typeface="Times New Roman"/>
                      </a:endParaRPr>
                    </a:p>
                  </a:txBody>
                  <a:tcPr marL="68580" marR="68580" marT="0" marB="0"/>
                </a:tc>
              </a:tr>
              <a:tr h="838200">
                <a:tc>
                  <a:txBody>
                    <a:bodyPr/>
                    <a:lstStyle/>
                    <a:p>
                      <a:pPr marL="0" marR="0" algn="just">
                        <a:lnSpc>
                          <a:spcPct val="115000"/>
                        </a:lnSpc>
                        <a:spcBef>
                          <a:spcPts val="0"/>
                        </a:spcBef>
                        <a:spcAft>
                          <a:spcPts val="1000"/>
                        </a:spcAft>
                      </a:pPr>
                      <a:r>
                        <a:rPr lang="en-US" sz="3200" dirty="0">
                          <a:latin typeface="Cambria"/>
                          <a:ea typeface="Calibri"/>
                          <a:cs typeface="Times New Roman"/>
                        </a:rPr>
                        <a:t>1</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smtClean="0">
                          <a:latin typeface="Cambria"/>
                          <a:ea typeface="Calibri"/>
                          <a:cs typeface="Times New Roman"/>
                        </a:rPr>
                        <a:t>Positive</a:t>
                      </a:r>
                      <a:r>
                        <a:rPr lang="en-US" sz="3200" baseline="0" dirty="0" smtClean="0">
                          <a:latin typeface="Cambria"/>
                          <a:ea typeface="Calibri"/>
                          <a:cs typeface="Times New Roman"/>
                        </a:rPr>
                        <a:t> </a:t>
                      </a:r>
                      <a:r>
                        <a:rPr lang="en-US" sz="3200" dirty="0" smtClean="0">
                          <a:latin typeface="Cambria"/>
                          <a:ea typeface="Calibri"/>
                          <a:cs typeface="Times New Roman"/>
                        </a:rPr>
                        <a:t>Client</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smtClean="0">
                          <a:latin typeface="Cambria"/>
                          <a:ea typeface="Calibri"/>
                          <a:cs typeface="Times New Roman"/>
                        </a:rPr>
                        <a:t>Negative Client</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err="1" smtClean="0">
                          <a:latin typeface="Cambria"/>
                          <a:ea typeface="Calibri"/>
                          <a:cs typeface="Times New Roman"/>
                        </a:rPr>
                        <a:t>Counsellor</a:t>
                      </a:r>
                      <a:endParaRPr lang="en-US" sz="2800" dirty="0">
                        <a:latin typeface="Calibri"/>
                        <a:ea typeface="Calibri"/>
                        <a:cs typeface="Times New Roman"/>
                      </a:endParaRPr>
                    </a:p>
                  </a:txBody>
                  <a:tcPr marL="68580" marR="68580" marT="0" marB="0"/>
                </a:tc>
              </a:tr>
              <a:tr h="838200">
                <a:tc>
                  <a:txBody>
                    <a:bodyPr/>
                    <a:lstStyle/>
                    <a:p>
                      <a:pPr marL="0" marR="0" algn="just">
                        <a:lnSpc>
                          <a:spcPct val="115000"/>
                        </a:lnSpc>
                        <a:spcBef>
                          <a:spcPts val="0"/>
                        </a:spcBef>
                        <a:spcAft>
                          <a:spcPts val="1000"/>
                        </a:spcAft>
                      </a:pPr>
                      <a:r>
                        <a:rPr lang="en-US" sz="3200">
                          <a:latin typeface="Cambria"/>
                          <a:ea typeface="Calibri"/>
                          <a:cs typeface="Times New Roman"/>
                        </a:rPr>
                        <a:t>2</a:t>
                      </a:r>
                      <a:endParaRPr lang="en-US" sz="2800">
                        <a:latin typeface="Calibri"/>
                        <a:ea typeface="Calibri"/>
                        <a:cs typeface="Times New Roman"/>
                      </a:endParaRPr>
                    </a:p>
                  </a:txBody>
                  <a:tcPr marL="68580" marR="68580" marT="0" marB="0"/>
                </a:tc>
                <a:tc>
                  <a:txBody>
                    <a:bodyPr/>
                    <a:lstStyle/>
                    <a:p>
                      <a:pPr marL="0" marR="0" indent="0" algn="just" defTabSz="914400" rtl="0" eaLnBrk="1" fontAlgn="auto" latinLnBrk="0" hangingPunct="1">
                        <a:lnSpc>
                          <a:spcPct val="115000"/>
                        </a:lnSpc>
                        <a:spcBef>
                          <a:spcPts val="0"/>
                        </a:spcBef>
                        <a:spcAft>
                          <a:spcPts val="1000"/>
                        </a:spcAft>
                        <a:buClrTx/>
                        <a:buSzTx/>
                        <a:buFontTx/>
                        <a:buNone/>
                        <a:tabLst/>
                        <a:defRPr/>
                      </a:pPr>
                      <a:r>
                        <a:rPr lang="en-US" sz="3200" dirty="0" smtClean="0">
                          <a:latin typeface="Cambria"/>
                          <a:ea typeface="Calibri"/>
                          <a:cs typeface="Times New Roman"/>
                        </a:rPr>
                        <a:t>Negative Client</a:t>
                      </a:r>
                      <a:endParaRPr lang="en-US" sz="2800" dirty="0" smtClean="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err="1" smtClean="0">
                          <a:latin typeface="Cambria"/>
                          <a:ea typeface="Calibri"/>
                          <a:cs typeface="Times New Roman"/>
                        </a:rPr>
                        <a:t>Counsellor</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smtClean="0">
                          <a:latin typeface="Cambria"/>
                          <a:ea typeface="Calibri"/>
                          <a:cs typeface="Times New Roman"/>
                        </a:rPr>
                        <a:t>Positive</a:t>
                      </a:r>
                      <a:r>
                        <a:rPr lang="en-US" sz="3200" baseline="0" dirty="0" smtClean="0">
                          <a:latin typeface="Cambria"/>
                          <a:ea typeface="Calibri"/>
                          <a:cs typeface="Times New Roman"/>
                        </a:rPr>
                        <a:t> </a:t>
                      </a:r>
                      <a:r>
                        <a:rPr lang="en-US" sz="3200" dirty="0" smtClean="0">
                          <a:latin typeface="Cambria"/>
                          <a:ea typeface="Calibri"/>
                          <a:cs typeface="Times New Roman"/>
                        </a:rPr>
                        <a:t>Client</a:t>
                      </a:r>
                      <a:endParaRPr lang="en-US" sz="2800" dirty="0">
                        <a:latin typeface="Calibri"/>
                        <a:ea typeface="Calibri"/>
                        <a:cs typeface="Times New Roman"/>
                      </a:endParaRPr>
                    </a:p>
                  </a:txBody>
                  <a:tcPr marL="68580" marR="68580" marT="0" marB="0"/>
                </a:tc>
              </a:tr>
              <a:tr h="838200">
                <a:tc>
                  <a:txBody>
                    <a:bodyPr/>
                    <a:lstStyle/>
                    <a:p>
                      <a:pPr marL="0" marR="0" algn="just">
                        <a:lnSpc>
                          <a:spcPct val="115000"/>
                        </a:lnSpc>
                        <a:spcBef>
                          <a:spcPts val="0"/>
                        </a:spcBef>
                        <a:spcAft>
                          <a:spcPts val="1000"/>
                        </a:spcAft>
                      </a:pPr>
                      <a:r>
                        <a:rPr lang="en-US" sz="3200">
                          <a:latin typeface="Cambria"/>
                          <a:ea typeface="Calibri"/>
                          <a:cs typeface="Times New Roman"/>
                        </a:rPr>
                        <a:t>3</a:t>
                      </a:r>
                      <a:endParaRPr lang="en-US" sz="280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a:latin typeface="Cambria"/>
                          <a:ea typeface="Calibri"/>
                          <a:cs typeface="Times New Roman"/>
                        </a:rPr>
                        <a:t>Counsellor</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smtClean="0">
                          <a:latin typeface="Cambria"/>
                          <a:ea typeface="Calibri"/>
                          <a:cs typeface="Times New Roman"/>
                        </a:rPr>
                        <a:t>Positive</a:t>
                      </a:r>
                      <a:r>
                        <a:rPr lang="en-US" sz="3200" baseline="0" dirty="0" smtClean="0">
                          <a:latin typeface="Cambria"/>
                          <a:ea typeface="Calibri"/>
                          <a:cs typeface="Times New Roman"/>
                        </a:rPr>
                        <a:t> </a:t>
                      </a:r>
                      <a:r>
                        <a:rPr lang="en-US" sz="3200" dirty="0" smtClean="0">
                          <a:latin typeface="Cambria"/>
                          <a:ea typeface="Calibri"/>
                          <a:cs typeface="Times New Roman"/>
                        </a:rPr>
                        <a:t>Client</a:t>
                      </a:r>
                      <a:endParaRPr lang="en-US" sz="2800" dirty="0">
                        <a:latin typeface="Calibri"/>
                        <a:ea typeface="Calibri"/>
                        <a:cs typeface="Times New Roman"/>
                      </a:endParaRPr>
                    </a:p>
                  </a:txBody>
                  <a:tcPr marL="68580" marR="68580" marT="0" marB="0"/>
                </a:tc>
                <a:tc>
                  <a:txBody>
                    <a:bodyPr/>
                    <a:lstStyle/>
                    <a:p>
                      <a:pPr marL="0" marR="0" algn="just">
                        <a:lnSpc>
                          <a:spcPct val="115000"/>
                        </a:lnSpc>
                        <a:spcBef>
                          <a:spcPts val="0"/>
                        </a:spcBef>
                        <a:spcAft>
                          <a:spcPts val="1000"/>
                        </a:spcAft>
                      </a:pPr>
                      <a:r>
                        <a:rPr lang="en-US" sz="3200" dirty="0" smtClean="0">
                          <a:latin typeface="Cambria"/>
                          <a:ea typeface="Calibri"/>
                          <a:cs typeface="Times New Roman"/>
                        </a:rPr>
                        <a:t>Negative Client</a:t>
                      </a:r>
                      <a:endParaRPr lang="en-US" sz="2800" dirty="0">
                        <a:latin typeface="Calibri"/>
                        <a:ea typeface="Calibri"/>
                        <a:cs typeface="Times New Roman"/>
                      </a:endParaRPr>
                    </a:p>
                  </a:txBody>
                  <a:tcPr marL="68580" marR="68580" marT="0" marB="0"/>
                </a:tc>
              </a:tr>
            </a:tbl>
          </a:graphicData>
        </a:graphic>
      </p:graphicFrame>
      <p:sp>
        <p:nvSpPr>
          <p:cNvPr id="8" name="Title 3"/>
          <p:cNvSpPr>
            <a:spLocks noGrp="1"/>
          </p:cNvSpPr>
          <p:nvPr>
            <p:ph type="title"/>
          </p:nvPr>
        </p:nvSpPr>
        <p:spPr>
          <a:xfrm>
            <a:off x="2133600" y="274638"/>
            <a:ext cx="6553200" cy="10969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a:t>
            </a:r>
            <a:r>
              <a:rPr lang="en-IN" b="1" kern="1200" dirty="0" smtClean="0">
                <a:solidFill>
                  <a:schemeClr val="tx1"/>
                </a:solidFill>
                <a:effectLst>
                  <a:outerShdw blurRad="38100" dist="38100" dir="2700000" algn="tl">
                    <a:srgbClr val="000000">
                      <a:alpha val="43137"/>
                    </a:srgbClr>
                  </a:outerShdw>
                </a:effectLst>
                <a:latin typeface="+mj-lt"/>
                <a:ea typeface="+mj-ea"/>
                <a:cs typeface="+mj-cs"/>
              </a:rPr>
              <a:t>3: </a:t>
            </a:r>
            <a:br>
              <a:rPr lang="en-IN" b="1" kern="1200" dirty="0" smtClean="0">
                <a:solidFill>
                  <a:schemeClr val="tx1"/>
                </a:solidFill>
                <a:effectLst>
                  <a:outerShdw blurRad="38100" dist="38100" dir="2700000" algn="tl">
                    <a:srgbClr val="000000">
                      <a:alpha val="43137"/>
                    </a:srgbClr>
                  </a:outerShdw>
                </a:effectLst>
                <a:latin typeface="+mj-lt"/>
                <a:ea typeface="+mj-ea"/>
                <a:cs typeface="+mj-cs"/>
              </a:rPr>
            </a:br>
            <a:r>
              <a:rPr lang="en-IN" b="1" kern="1200" dirty="0" smtClean="0">
                <a:solidFill>
                  <a:schemeClr val="tx1"/>
                </a:solidFill>
                <a:effectLst>
                  <a:outerShdw blurRad="38100" dist="38100" dir="2700000" algn="tl">
                    <a:srgbClr val="000000">
                      <a:alpha val="43137"/>
                    </a:srgbClr>
                  </a:outerShdw>
                </a:effectLst>
                <a:latin typeface="+mj-lt"/>
                <a:ea typeface="+mj-ea"/>
                <a:cs typeface="+mj-cs"/>
              </a:rPr>
              <a:t>Triad Counselling Practice</a:t>
            </a:r>
            <a:endParaRPr lang="en-IN" b="1"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9"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
        <p:nvSpPr>
          <p:cNvPr id="10" name="TextBox 9"/>
          <p:cNvSpPr txBox="1"/>
          <p:nvPr/>
        </p:nvSpPr>
        <p:spPr>
          <a:xfrm>
            <a:off x="609600" y="5562600"/>
            <a:ext cx="7696200" cy="369332"/>
          </a:xfrm>
          <a:prstGeom prst="rect">
            <a:avLst/>
          </a:prstGeom>
          <a:noFill/>
        </p:spPr>
        <p:txBody>
          <a:bodyPr wrap="square" rtlCol="0">
            <a:spAutoFit/>
          </a:bodyPr>
          <a:lstStyle/>
          <a:p>
            <a:r>
              <a:rPr lang="en-US" b="1" dirty="0" smtClean="0"/>
              <a:t>Each role play is about 10 minutes. The trainer will give instructions.</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2438400"/>
            <a:ext cx="8001000" cy="3810000"/>
          </a:xfrm>
        </p:spPr>
        <p:txBody>
          <a:bodyPr>
            <a:normAutofit/>
          </a:bodyPr>
          <a:lstStyle/>
          <a:p>
            <a:pPr marL="971550" lvl="1" indent="-514350">
              <a:buFont typeface="+mj-lt"/>
              <a:buAutoNum type="arabicPeriod"/>
            </a:pPr>
            <a:r>
              <a:rPr lang="en-US" sz="3200" dirty="0" smtClean="0"/>
              <a:t>How did you feel about the situation as a client?</a:t>
            </a:r>
          </a:p>
          <a:p>
            <a:pPr marL="971550" lvl="1" indent="-514350">
              <a:buFont typeface="+mj-lt"/>
              <a:buAutoNum type="arabicPeriod"/>
            </a:pPr>
            <a:r>
              <a:rPr lang="en-US" sz="3200" dirty="0" smtClean="0"/>
              <a:t>How did you feel about the situation as a counsellor?</a:t>
            </a:r>
          </a:p>
          <a:p>
            <a:pPr marL="971550" lvl="1" indent="-514350">
              <a:buFont typeface="+mj-lt"/>
              <a:buAutoNum type="arabicPeriod"/>
            </a:pPr>
            <a:r>
              <a:rPr lang="en-US" sz="3200" dirty="0" smtClean="0"/>
              <a:t>What important clues did the client mention?</a:t>
            </a:r>
          </a:p>
          <a:p>
            <a:pPr marL="971550" lvl="1" indent="-514350">
              <a:buFont typeface="+mj-lt"/>
              <a:buAutoNum type="arabicPeriod"/>
            </a:pPr>
            <a:r>
              <a:rPr lang="en-US" sz="3200" dirty="0" smtClean="0"/>
              <a:t>What useful strategies did the counsellor use?</a:t>
            </a:r>
          </a:p>
        </p:txBody>
      </p:sp>
      <p:sp>
        <p:nvSpPr>
          <p:cNvPr id="5" name="Title 3"/>
          <p:cNvSpPr>
            <a:spLocks noGrp="1"/>
          </p:cNvSpPr>
          <p:nvPr>
            <p:ph type="title"/>
          </p:nvPr>
        </p:nvSpPr>
        <p:spPr>
          <a:xfrm>
            <a:off x="2133600" y="274638"/>
            <a:ext cx="6553200" cy="17827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a:t>
            </a:r>
            <a:r>
              <a:rPr lang="en-IN" b="1" kern="1200" dirty="0" smtClean="0">
                <a:solidFill>
                  <a:schemeClr val="tx1"/>
                </a:solidFill>
                <a:effectLst>
                  <a:outerShdw blurRad="38100" dist="38100" dir="2700000" algn="tl">
                    <a:srgbClr val="000000">
                      <a:alpha val="43137"/>
                    </a:srgbClr>
                  </a:outerShdw>
                </a:effectLst>
                <a:latin typeface="+mj-lt"/>
                <a:ea typeface="+mj-ea"/>
                <a:cs typeface="+mj-cs"/>
              </a:rPr>
              <a:t>3: </a:t>
            </a:r>
            <a:br>
              <a:rPr lang="en-IN" b="1" kern="1200" dirty="0" smtClean="0">
                <a:solidFill>
                  <a:schemeClr val="tx1"/>
                </a:solidFill>
                <a:effectLst>
                  <a:outerShdw blurRad="38100" dist="38100" dir="2700000" algn="tl">
                    <a:srgbClr val="000000">
                      <a:alpha val="43137"/>
                    </a:srgbClr>
                  </a:outerShdw>
                </a:effectLst>
                <a:latin typeface="+mj-lt"/>
                <a:ea typeface="+mj-ea"/>
                <a:cs typeface="+mj-cs"/>
              </a:rPr>
            </a:br>
            <a:r>
              <a:rPr lang="en-IN" b="1" kern="1200" dirty="0" smtClean="0">
                <a:solidFill>
                  <a:schemeClr val="tx1"/>
                </a:solidFill>
                <a:effectLst>
                  <a:outerShdw blurRad="38100" dist="38100" dir="2700000" algn="tl">
                    <a:srgbClr val="000000">
                      <a:alpha val="43137"/>
                    </a:srgbClr>
                  </a:outerShdw>
                </a:effectLst>
                <a:latin typeface="+mj-lt"/>
                <a:ea typeface="+mj-ea"/>
                <a:cs typeface="+mj-cs"/>
              </a:rPr>
              <a:t>Triad Counselling Practice</a:t>
            </a:r>
            <a:br>
              <a:rPr lang="en-IN" b="1" kern="1200" dirty="0" smtClean="0">
                <a:solidFill>
                  <a:schemeClr val="tx1"/>
                </a:solidFill>
                <a:effectLst>
                  <a:outerShdw blurRad="38100" dist="38100" dir="2700000" algn="tl">
                    <a:srgbClr val="000000">
                      <a:alpha val="43137"/>
                    </a:srgbClr>
                  </a:outerShdw>
                </a:effectLst>
                <a:latin typeface="+mj-lt"/>
                <a:ea typeface="+mj-ea"/>
                <a:cs typeface="+mj-cs"/>
              </a:rPr>
            </a:br>
            <a:r>
              <a:rPr lang="en-IN" b="1" kern="1200" dirty="0" smtClean="0">
                <a:solidFill>
                  <a:schemeClr val="tx1"/>
                </a:solidFill>
                <a:effectLst>
                  <a:outerShdw blurRad="38100" dist="38100" dir="2700000" algn="tl">
                    <a:srgbClr val="000000">
                      <a:alpha val="43137"/>
                    </a:srgbClr>
                  </a:outerShdw>
                </a:effectLst>
                <a:latin typeface="+mj-lt"/>
                <a:ea typeface="+mj-ea"/>
                <a:cs typeface="+mj-cs"/>
              </a:rPr>
              <a:t>Debriefing Questions</a:t>
            </a:r>
            <a:endParaRPr lang="en-IN" b="1" kern="1200" dirty="0">
              <a:solidFill>
                <a:schemeClr val="tx1"/>
              </a:solidFill>
              <a:effectLst>
                <a:outerShdw blurRad="38100" dist="38100" dir="2700000" algn="tl">
                  <a:srgbClr val="000000">
                    <a:alpha val="43137"/>
                  </a:srgbClr>
                </a:outerShdw>
              </a:effectLst>
              <a:latin typeface="+mj-lt"/>
              <a:ea typeface="+mj-ea"/>
              <a:cs typeface="+mj-cs"/>
            </a:endParaRPr>
          </a:p>
        </p:txBody>
      </p:sp>
      <p:pic>
        <p:nvPicPr>
          <p:cNvPr id="6"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33600" y="274638"/>
            <a:ext cx="6553200" cy="1096962"/>
          </a:xfrm>
        </p:spPr>
        <p:txBody>
          <a:bodyPr>
            <a:noAutofit/>
          </a:bodyPr>
          <a:lstStyle/>
          <a:p>
            <a:pPr lvl="1" eaLnBrk="1" fontAlgn="auto" hangingPunct="1">
              <a:spcAft>
                <a:spcPts val="0"/>
              </a:spcAft>
              <a:defRPr/>
            </a:pPr>
            <a:r>
              <a:rPr lang="en-IN" b="1" kern="1200" dirty="0">
                <a:solidFill>
                  <a:schemeClr val="tx1"/>
                </a:solidFill>
                <a:effectLst>
                  <a:outerShdw blurRad="38100" dist="38100" dir="2700000" algn="tl">
                    <a:srgbClr val="000000">
                      <a:alpha val="43137"/>
                    </a:srgbClr>
                  </a:outerShdw>
                </a:effectLst>
                <a:latin typeface="+mj-lt"/>
                <a:ea typeface="+mj-ea"/>
                <a:cs typeface="+mj-cs"/>
              </a:rPr>
              <a:t>ACTIVITY 1</a:t>
            </a:r>
          </a:p>
        </p:txBody>
      </p:sp>
      <p:sp>
        <p:nvSpPr>
          <p:cNvPr id="5" name="Content Placeholder 4"/>
          <p:cNvSpPr>
            <a:spLocks noGrp="1"/>
          </p:cNvSpPr>
          <p:nvPr>
            <p:ph sz="quarter" idx="1"/>
          </p:nvPr>
        </p:nvSpPr>
        <p:spPr>
          <a:xfrm>
            <a:off x="762000" y="2438400"/>
            <a:ext cx="7924800" cy="3581400"/>
          </a:xfrm>
        </p:spPr>
        <p:txBody>
          <a:bodyPr>
            <a:normAutofit fontScale="92500" lnSpcReduction="10000"/>
          </a:bodyPr>
          <a:lstStyle/>
          <a:p>
            <a:pPr marL="346075" indent="-346075" eaLnBrk="1" fontAlgn="auto" hangingPunct="1">
              <a:spcBef>
                <a:spcPts val="580"/>
              </a:spcBef>
              <a:spcAft>
                <a:spcPts val="0"/>
              </a:spcAft>
              <a:buFont typeface="Wingdings" pitchFamily="2" charset="2"/>
              <a:buChar char="Ø"/>
              <a:defRPr/>
            </a:pPr>
            <a:r>
              <a:rPr lang="en-US" sz="2800" dirty="0" smtClean="0"/>
              <a:t>Positive partner takes ART regularly </a:t>
            </a:r>
          </a:p>
          <a:p>
            <a:pPr marL="346075" indent="-346075" eaLnBrk="1" fontAlgn="auto" hangingPunct="1">
              <a:spcBef>
                <a:spcPts val="580"/>
              </a:spcBef>
              <a:spcAft>
                <a:spcPts val="0"/>
              </a:spcAft>
              <a:buFont typeface="Wingdings" pitchFamily="2" charset="2"/>
              <a:buChar char="Ø"/>
              <a:defRPr/>
            </a:pPr>
            <a:r>
              <a:rPr lang="en-US" sz="2800" dirty="0" smtClean="0"/>
              <a:t>Positive partner treats STI</a:t>
            </a:r>
            <a:endParaRPr lang="en-IN" sz="2800" dirty="0" smtClean="0"/>
          </a:p>
          <a:p>
            <a:pPr marL="346075" indent="-346075" eaLnBrk="1" fontAlgn="auto" hangingPunct="1">
              <a:spcBef>
                <a:spcPts val="580"/>
              </a:spcBef>
              <a:spcAft>
                <a:spcPts val="0"/>
              </a:spcAft>
              <a:buFont typeface="Wingdings" pitchFamily="2" charset="2"/>
              <a:buChar char="Ø"/>
              <a:defRPr/>
            </a:pPr>
            <a:r>
              <a:rPr lang="en-US" sz="2800" dirty="0" smtClean="0"/>
              <a:t>Negative partner does not treat STI</a:t>
            </a:r>
            <a:endParaRPr lang="en-IN" sz="2800" dirty="0" smtClean="0"/>
          </a:p>
          <a:p>
            <a:pPr marL="346075" indent="-346075" eaLnBrk="1" fontAlgn="auto" hangingPunct="1">
              <a:spcBef>
                <a:spcPts val="580"/>
              </a:spcBef>
              <a:spcAft>
                <a:spcPts val="0"/>
              </a:spcAft>
              <a:buFont typeface="Wingdings" pitchFamily="2" charset="2"/>
              <a:buChar char="Ø"/>
              <a:defRPr/>
            </a:pPr>
            <a:r>
              <a:rPr lang="en-US" sz="2800" dirty="0" smtClean="0"/>
              <a:t>Positive partner is in the window period and has sex with negative partner</a:t>
            </a:r>
            <a:endParaRPr lang="en-IN" sz="2800" dirty="0" smtClean="0"/>
          </a:p>
          <a:p>
            <a:pPr marL="346075" indent="-346075" eaLnBrk="1" fontAlgn="auto" hangingPunct="1">
              <a:spcBef>
                <a:spcPts val="580"/>
              </a:spcBef>
              <a:spcAft>
                <a:spcPts val="0"/>
              </a:spcAft>
              <a:buFont typeface="Wingdings" pitchFamily="2" charset="2"/>
              <a:buChar char="Ø"/>
              <a:defRPr/>
            </a:pPr>
            <a:r>
              <a:rPr lang="en-US" sz="2800" dirty="0" smtClean="0"/>
              <a:t>Positive partner is in the advanced HIV disease phase and has sex with negative partner</a:t>
            </a:r>
            <a:endParaRPr lang="en-IN" sz="2800" dirty="0" smtClean="0"/>
          </a:p>
          <a:p>
            <a:pPr marL="346075" indent="-346075" eaLnBrk="1" fontAlgn="auto" hangingPunct="1">
              <a:spcBef>
                <a:spcPts val="580"/>
              </a:spcBef>
              <a:spcAft>
                <a:spcPts val="0"/>
              </a:spcAft>
              <a:buFont typeface="Wingdings" pitchFamily="2" charset="2"/>
              <a:buChar char="Ø"/>
              <a:defRPr/>
            </a:pPr>
            <a:r>
              <a:rPr lang="en-US" sz="2800" dirty="0" smtClean="0"/>
              <a:t>Positive partner has sex using a condom</a:t>
            </a:r>
            <a:endParaRPr lang="en-IN" sz="2800" dirty="0" smtClean="0"/>
          </a:p>
        </p:txBody>
      </p:sp>
      <p:pic>
        <p:nvPicPr>
          <p:cNvPr id="9220" name="Picture 6"/>
          <p:cNvPicPr>
            <a:picLocks noChangeAspect="1" noChangeArrowheads="1"/>
          </p:cNvPicPr>
          <p:nvPr/>
        </p:nvPicPr>
        <p:blipFill>
          <a:blip r:embed="rId3" cstate="print"/>
          <a:srcRect/>
          <a:stretch>
            <a:fillRect/>
          </a:stretch>
        </p:blipFill>
        <p:spPr bwMode="auto">
          <a:xfrm>
            <a:off x="152400" y="381000"/>
            <a:ext cx="1963738" cy="1066800"/>
          </a:xfrm>
          <a:prstGeom prst="rect">
            <a:avLst/>
          </a:prstGeom>
          <a:noFill/>
          <a:ln w="9525">
            <a:noFill/>
            <a:miter lim="800000"/>
            <a:headEnd/>
            <a:tailEnd/>
          </a:ln>
        </p:spPr>
      </p:pic>
      <p:sp>
        <p:nvSpPr>
          <p:cNvPr id="9221" name="Rectangle 6"/>
          <p:cNvSpPr>
            <a:spLocks noChangeArrowheads="1"/>
          </p:cNvSpPr>
          <p:nvPr/>
        </p:nvSpPr>
        <p:spPr bwMode="auto">
          <a:xfrm>
            <a:off x="1143000" y="1524000"/>
            <a:ext cx="6705600" cy="646113"/>
          </a:xfrm>
          <a:prstGeom prst="rect">
            <a:avLst/>
          </a:prstGeom>
          <a:noFill/>
          <a:ln w="9525">
            <a:noFill/>
            <a:miter lim="800000"/>
            <a:headEnd/>
            <a:tailEnd/>
          </a:ln>
        </p:spPr>
        <p:txBody>
          <a:bodyPr>
            <a:spAutoFit/>
          </a:bodyPr>
          <a:lstStyle/>
          <a:p>
            <a:pPr algn="ctr"/>
            <a:r>
              <a:rPr lang="en-US" sz="3600" b="1"/>
              <a:t>Sero-discordant Parking Lot</a:t>
            </a:r>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blinds(horizontal)">
                                      <p:cBhvr>
                                        <p:cTn id="7" dur="500"/>
                                        <p:tgtEl>
                                          <p:spTgt spid="922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221"/>
                                        </p:tgtEl>
                                        <p:attrNameLst>
                                          <p:attrName>style.visibility</p:attrName>
                                        </p:attrNameLst>
                                      </p:cBhvr>
                                      <p:to>
                                        <p:strVal val="visible"/>
                                      </p:to>
                                    </p:set>
                                    <p:animEffect transition="in" filter="blinds(horizontal)">
                                      <p:cBhvr>
                                        <p:cTn id="13" dur="500"/>
                                        <p:tgtEl>
                                          <p:spTgt spid="9221"/>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blinds(horizontal)">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Effect transition="in" filter="blinds(horizontal)">
                                      <p:cBhvr>
                                        <p:cTn id="23" dur="500"/>
                                        <p:tgtEl>
                                          <p:spTgt spid="5">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blinds(horizontal)">
                                      <p:cBhvr>
                                        <p:cTn id="28" dur="500"/>
                                        <p:tgtEl>
                                          <p:spTgt spid="5">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Effect transition="in" filter="blinds(horizontal)">
                                      <p:cBhvr>
                                        <p:cTn id="33" dur="500"/>
                                        <p:tgtEl>
                                          <p:spTgt spid="5">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blinds(horizontal)">
                                      <p:cBhvr>
                                        <p:cTn id="38" dur="500"/>
                                        <p:tgtEl>
                                          <p:spTgt spid="5">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Effect transition="in" filter="blinds(horizontal)">
                                      <p:cBhvr>
                                        <p:cTn id="4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2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09800" y="381000"/>
            <a:ext cx="6477000" cy="1143000"/>
          </a:xfrm>
        </p:spPr>
        <p:txBody>
          <a:bodyPr>
            <a:noAutofit/>
          </a:bodyPr>
          <a:lstStyle/>
          <a:p>
            <a:pPr lvl="1" eaLnBrk="1" fontAlgn="auto" hangingPunct="1">
              <a:spcAft>
                <a:spcPts val="0"/>
              </a:spcAft>
              <a:defRPr/>
            </a:pPr>
            <a:r>
              <a:rPr lang="en-US" b="1" kern="1200" dirty="0">
                <a:solidFill>
                  <a:schemeClr val="tx1"/>
                </a:solidFill>
                <a:effectLst>
                  <a:outerShdw blurRad="38100" dist="38100" dir="2700000" algn="tl">
                    <a:srgbClr val="000000">
                      <a:alpha val="43137"/>
                    </a:srgbClr>
                  </a:outerShdw>
                </a:effectLst>
                <a:latin typeface="+mj-lt"/>
                <a:ea typeface="+mj-ea"/>
                <a:cs typeface="+mj-cs"/>
              </a:rPr>
              <a:t>ACTIVITY 1</a:t>
            </a:r>
            <a:br>
              <a:rPr lang="en-US" b="1" kern="1200" dirty="0">
                <a:solidFill>
                  <a:schemeClr val="tx1"/>
                </a:solidFill>
                <a:effectLst>
                  <a:outerShdw blurRad="38100" dist="38100" dir="2700000" algn="tl">
                    <a:srgbClr val="000000">
                      <a:alpha val="43137"/>
                    </a:srgbClr>
                  </a:outerShdw>
                </a:effectLst>
                <a:latin typeface="+mj-lt"/>
                <a:ea typeface="+mj-ea"/>
                <a:cs typeface="+mj-cs"/>
              </a:rPr>
            </a:br>
            <a:r>
              <a:rPr lang="en-US" b="1" kern="1200" dirty="0" err="1">
                <a:solidFill>
                  <a:schemeClr val="tx1"/>
                </a:solidFill>
                <a:effectLst>
                  <a:outerShdw blurRad="38100" dist="38100" dir="2700000" algn="tl">
                    <a:srgbClr val="000000">
                      <a:alpha val="43137"/>
                    </a:srgbClr>
                  </a:outerShdw>
                </a:effectLst>
                <a:latin typeface="+mj-lt"/>
                <a:ea typeface="+mj-ea"/>
                <a:cs typeface="+mj-cs"/>
              </a:rPr>
              <a:t>Sero</a:t>
            </a:r>
            <a:r>
              <a:rPr lang="en-US" b="1" kern="1200" dirty="0">
                <a:solidFill>
                  <a:schemeClr val="tx1"/>
                </a:solidFill>
                <a:effectLst>
                  <a:outerShdw blurRad="38100" dist="38100" dir="2700000" algn="tl">
                    <a:srgbClr val="000000">
                      <a:alpha val="43137"/>
                    </a:srgbClr>
                  </a:outerShdw>
                </a:effectLst>
                <a:latin typeface="+mj-lt"/>
                <a:ea typeface="+mj-ea"/>
                <a:cs typeface="+mj-cs"/>
              </a:rPr>
              <a:t>-discordant Parking Lot</a:t>
            </a:r>
            <a:endParaRPr lang="en-IN" b="1" kern="1200" dirty="0" err="1">
              <a:solidFill>
                <a:schemeClr val="tx1"/>
              </a:solidFill>
              <a:effectLst>
                <a:outerShdw blurRad="38100" dist="38100" dir="2700000" algn="tl">
                  <a:srgbClr val="000000">
                    <a:alpha val="43137"/>
                  </a:srgbClr>
                </a:outerShdw>
              </a:effectLst>
              <a:latin typeface="+mj-lt"/>
              <a:ea typeface="+mj-ea"/>
              <a:cs typeface="+mj-cs"/>
            </a:endParaRPr>
          </a:p>
        </p:txBody>
      </p:sp>
      <p:sp>
        <p:nvSpPr>
          <p:cNvPr id="10243" name="Content Placeholder 4"/>
          <p:cNvSpPr>
            <a:spLocks noGrp="1"/>
          </p:cNvSpPr>
          <p:nvPr>
            <p:ph sz="quarter" idx="1"/>
          </p:nvPr>
        </p:nvSpPr>
        <p:spPr>
          <a:xfrm>
            <a:off x="914400" y="2209800"/>
            <a:ext cx="7772400" cy="3962400"/>
          </a:xfrm>
        </p:spPr>
        <p:txBody>
          <a:bodyPr/>
          <a:lstStyle/>
          <a:p>
            <a:pPr marL="346075" indent="-346075" eaLnBrk="1" hangingPunct="1">
              <a:buFont typeface="Wingdings" pitchFamily="2" charset="2"/>
              <a:buChar char="Ø"/>
            </a:pPr>
            <a:r>
              <a:rPr lang="en-US" dirty="0" smtClean="0"/>
              <a:t>Partners decide to abstain from sex</a:t>
            </a:r>
            <a:endParaRPr lang="en-IN" dirty="0" smtClean="0"/>
          </a:p>
          <a:p>
            <a:pPr marL="346075" indent="-346075" eaLnBrk="1" hangingPunct="1">
              <a:buFont typeface="Wingdings" pitchFamily="2" charset="2"/>
              <a:buChar char="Ø"/>
            </a:pPr>
            <a:r>
              <a:rPr lang="en-US" dirty="0" smtClean="0"/>
              <a:t>Male partner is circumcised</a:t>
            </a:r>
            <a:endParaRPr lang="en-IN" dirty="0" smtClean="0"/>
          </a:p>
          <a:p>
            <a:pPr marL="346075" indent="-346075" eaLnBrk="1" hangingPunct="1">
              <a:buFont typeface="Wingdings" pitchFamily="2" charset="2"/>
              <a:buChar char="Ø"/>
            </a:pPr>
            <a:r>
              <a:rPr lang="en-US" dirty="0" smtClean="0"/>
              <a:t>Discordant couple has sex frequently with a condom</a:t>
            </a:r>
            <a:endParaRPr lang="en-IN" dirty="0" smtClean="0"/>
          </a:p>
          <a:p>
            <a:pPr marL="346075" indent="-346075" eaLnBrk="1" hangingPunct="1">
              <a:buFont typeface="Wingdings" pitchFamily="2" charset="2"/>
              <a:buChar char="Ø"/>
            </a:pPr>
            <a:r>
              <a:rPr lang="en-US" dirty="0" smtClean="0"/>
              <a:t>Negative partner is a female and the couple has sex frequently</a:t>
            </a:r>
            <a:endParaRPr lang="en-IN" dirty="0" smtClean="0"/>
          </a:p>
          <a:p>
            <a:pPr marL="346075" indent="-346075" eaLnBrk="1" hangingPunct="1">
              <a:buFont typeface="Wingdings" pitchFamily="2" charset="2"/>
              <a:buChar char="Ø"/>
            </a:pPr>
            <a:r>
              <a:rPr lang="en-US" dirty="0" smtClean="0"/>
              <a:t>Negative partner is a female aged 15 years and the couple has sex frequently</a:t>
            </a:r>
            <a:endParaRPr lang="en-IN" dirty="0" smtClean="0"/>
          </a:p>
          <a:p>
            <a:pPr marL="346075" indent="-346075" eaLnBrk="1" hangingPunct="1">
              <a:buFont typeface="Wingdings" pitchFamily="2" charset="2"/>
              <a:buChar char="Ø"/>
            </a:pPr>
            <a:r>
              <a:rPr lang="en-US" dirty="0" smtClean="0"/>
              <a:t>Positive partner shares the ART medicine with the negative partner</a:t>
            </a:r>
            <a:endParaRPr lang="en-IN" dirty="0" smtClean="0"/>
          </a:p>
        </p:txBody>
      </p:sp>
      <p:pic>
        <p:nvPicPr>
          <p:cNvPr id="10244" name="Picture 6"/>
          <p:cNvPicPr>
            <a:picLocks noChangeAspect="1" noChangeArrowheads="1"/>
          </p:cNvPicPr>
          <p:nvPr/>
        </p:nvPicPr>
        <p:blipFill>
          <a:blip r:embed="rId3" cstate="print"/>
          <a:srcRect/>
          <a:stretch>
            <a:fillRect/>
          </a:stretch>
        </p:blipFill>
        <p:spPr bwMode="auto">
          <a:xfrm>
            <a:off x="228600" y="304800"/>
            <a:ext cx="1963738" cy="1066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blinds(horizontal)">
                                      <p:cBhvr>
                                        <p:cTn id="7" dur="500"/>
                                        <p:tgtEl>
                                          <p:spTgt spid="1024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10243">
                                            <p:txEl>
                                              <p:pRg st="0" end="0"/>
                                            </p:txEl>
                                          </p:spTgt>
                                        </p:tgtEl>
                                        <p:attrNameLst>
                                          <p:attrName>style.visibility</p:attrName>
                                        </p:attrNameLst>
                                      </p:cBhvr>
                                      <p:to>
                                        <p:strVal val="visible"/>
                                      </p:to>
                                    </p:set>
                                    <p:animEffect transition="in" filter="blinds(horizontal)">
                                      <p:cBhvr>
                                        <p:cTn id="15" dur="500"/>
                                        <p:tgtEl>
                                          <p:spTgt spid="1024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0243">
                                            <p:txEl>
                                              <p:pRg st="1" end="1"/>
                                            </p:txEl>
                                          </p:spTgt>
                                        </p:tgtEl>
                                        <p:attrNameLst>
                                          <p:attrName>style.visibility</p:attrName>
                                        </p:attrNameLst>
                                      </p:cBhvr>
                                      <p:to>
                                        <p:strVal val="visible"/>
                                      </p:to>
                                    </p:set>
                                    <p:animEffect transition="in" filter="blinds(horizontal)">
                                      <p:cBhvr>
                                        <p:cTn id="20" dur="500"/>
                                        <p:tgtEl>
                                          <p:spTgt spid="1024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10243">
                                            <p:txEl>
                                              <p:pRg st="2" end="2"/>
                                            </p:txEl>
                                          </p:spTgt>
                                        </p:tgtEl>
                                        <p:attrNameLst>
                                          <p:attrName>style.visibility</p:attrName>
                                        </p:attrNameLst>
                                      </p:cBhvr>
                                      <p:to>
                                        <p:strVal val="visible"/>
                                      </p:to>
                                    </p:set>
                                    <p:animEffect transition="in" filter="blinds(horizontal)">
                                      <p:cBhvr>
                                        <p:cTn id="25" dur="500"/>
                                        <p:tgtEl>
                                          <p:spTgt spid="1024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10243">
                                            <p:txEl>
                                              <p:pRg st="3" end="3"/>
                                            </p:txEl>
                                          </p:spTgt>
                                        </p:tgtEl>
                                        <p:attrNameLst>
                                          <p:attrName>style.visibility</p:attrName>
                                        </p:attrNameLst>
                                      </p:cBhvr>
                                      <p:to>
                                        <p:strVal val="visible"/>
                                      </p:to>
                                    </p:set>
                                    <p:animEffect transition="in" filter="blinds(horizontal)">
                                      <p:cBhvr>
                                        <p:cTn id="30" dur="500"/>
                                        <p:tgtEl>
                                          <p:spTgt spid="1024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10243">
                                            <p:txEl>
                                              <p:pRg st="4" end="4"/>
                                            </p:txEl>
                                          </p:spTgt>
                                        </p:tgtEl>
                                        <p:attrNameLst>
                                          <p:attrName>style.visibility</p:attrName>
                                        </p:attrNameLst>
                                      </p:cBhvr>
                                      <p:to>
                                        <p:strVal val="visible"/>
                                      </p:to>
                                    </p:set>
                                    <p:animEffect transition="in" filter="blinds(horizontal)">
                                      <p:cBhvr>
                                        <p:cTn id="35" dur="500"/>
                                        <p:tgtEl>
                                          <p:spTgt spid="1024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10243">
                                            <p:txEl>
                                              <p:pRg st="5" end="5"/>
                                            </p:txEl>
                                          </p:spTgt>
                                        </p:tgtEl>
                                        <p:attrNameLst>
                                          <p:attrName>style.visibility</p:attrName>
                                        </p:attrNameLst>
                                      </p:cBhvr>
                                      <p:to>
                                        <p:strVal val="visible"/>
                                      </p:to>
                                    </p:set>
                                    <p:animEffect transition="in" filter="blinds(horizontal)">
                                      <p:cBhvr>
                                        <p:cTn id="40"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685800" y="1752600"/>
          <a:ext cx="8001000" cy="213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267" name="Picture 11"/>
          <p:cNvPicPr>
            <a:picLocks noChangeAspect="1" noChangeArrowheads="1"/>
          </p:cNvPicPr>
          <p:nvPr/>
        </p:nvPicPr>
        <p:blipFill>
          <a:blip r:embed="rId8" cstate="print"/>
          <a:srcRect/>
          <a:stretch>
            <a:fillRect/>
          </a:stretch>
        </p:blipFill>
        <p:spPr bwMode="auto">
          <a:xfrm>
            <a:off x="5029200" y="2286000"/>
            <a:ext cx="1062038" cy="990600"/>
          </a:xfrm>
          <a:prstGeom prst="rect">
            <a:avLst/>
          </a:prstGeom>
          <a:noFill/>
          <a:ln w="9525">
            <a:solidFill>
              <a:schemeClr val="accent1"/>
            </a:solidFill>
            <a:miter lim="800000"/>
            <a:headEnd/>
            <a:tailEnd/>
          </a:ln>
        </p:spPr>
      </p:pic>
      <p:graphicFrame>
        <p:nvGraphicFramePr>
          <p:cNvPr id="6" name="Content Placeholder 3"/>
          <p:cNvGraphicFramePr>
            <a:graphicFrameLocks/>
          </p:cNvGraphicFramePr>
          <p:nvPr/>
        </p:nvGraphicFramePr>
        <p:xfrm>
          <a:off x="914400" y="4419600"/>
          <a:ext cx="7467600" cy="21336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7" name="Title 1"/>
          <p:cNvSpPr>
            <a:spLocks noGrp="1"/>
          </p:cNvSpPr>
          <p:nvPr>
            <p:ph type="title"/>
          </p:nvPr>
        </p:nvSpPr>
        <p:spPr>
          <a:xfrm>
            <a:off x="838200" y="274638"/>
            <a:ext cx="7848600" cy="1096962"/>
          </a:xfrm>
        </p:spPr>
        <p:txBody>
          <a:bodyPr>
            <a:norm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Who is a Discordant Couple?</a:t>
            </a:r>
            <a:endParaRPr lang="en-IN" b="1"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096962"/>
          </a:xfrm>
        </p:spPr>
        <p:txBody>
          <a:bodyPr>
            <a:norm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Factors Affecting Discordance</a:t>
            </a:r>
            <a:endParaRPr lang="en-IN" dirty="0">
              <a:solidFill>
                <a:schemeClr val="tx1"/>
              </a:solidFill>
              <a:effectLst>
                <a:outerShdw blurRad="38100" dist="38100" dir="2700000" algn="tl">
                  <a:srgbClr val="000000">
                    <a:alpha val="43137"/>
                  </a:srgbClr>
                </a:outerShdw>
              </a:effectLst>
            </a:endParaRPr>
          </a:p>
        </p:txBody>
      </p:sp>
      <p:sp>
        <p:nvSpPr>
          <p:cNvPr id="12291" name="Content Placeholder 2"/>
          <p:cNvSpPr>
            <a:spLocks noGrp="1"/>
          </p:cNvSpPr>
          <p:nvPr>
            <p:ph sz="quarter" idx="1"/>
          </p:nvPr>
        </p:nvSpPr>
        <p:spPr/>
        <p:txBody>
          <a:bodyPr/>
          <a:lstStyle/>
          <a:p>
            <a:pPr eaLnBrk="1" hangingPunct="1"/>
            <a:endParaRPr lang="en-IN" b="1" smtClean="0"/>
          </a:p>
          <a:p>
            <a:pPr eaLnBrk="1" hangingPunct="1"/>
            <a:endParaRPr lang="en-IN" smtClean="0"/>
          </a:p>
        </p:txBody>
      </p:sp>
      <p:graphicFrame>
        <p:nvGraphicFramePr>
          <p:cNvPr id="4" name="Diagram 3"/>
          <p:cNvGraphicFramePr/>
          <p:nvPr/>
        </p:nvGraphicFramePr>
        <p:xfrm>
          <a:off x="838200" y="1524000"/>
          <a:ext cx="7696200" cy="485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944562"/>
          </a:xfrm>
        </p:spPr>
        <p:txBody>
          <a:bodyPr>
            <a:norm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Why People Fail to Use Condoms</a:t>
            </a:r>
            <a:endParaRPr lang="en-US" dirty="0"/>
          </a:p>
        </p:txBody>
      </p:sp>
      <p:pic>
        <p:nvPicPr>
          <p:cNvPr id="13315" name="Picture 3"/>
          <p:cNvPicPr>
            <a:picLocks noChangeAspect="1" noChangeArrowheads="1"/>
          </p:cNvPicPr>
          <p:nvPr/>
        </p:nvPicPr>
        <p:blipFill>
          <a:blip r:embed="rId3" cstate="print"/>
          <a:srcRect/>
          <a:stretch>
            <a:fillRect/>
          </a:stretch>
        </p:blipFill>
        <p:spPr bwMode="auto">
          <a:xfrm>
            <a:off x="3581400" y="2514600"/>
            <a:ext cx="1638300" cy="2952750"/>
          </a:xfrm>
          <a:prstGeom prst="rect">
            <a:avLst/>
          </a:prstGeom>
          <a:noFill/>
          <a:ln w="9525">
            <a:noFill/>
            <a:miter lim="800000"/>
            <a:headEnd/>
            <a:tailEnd/>
          </a:ln>
        </p:spPr>
      </p:pic>
      <p:sp>
        <p:nvSpPr>
          <p:cNvPr id="8" name="Oval Callout 7"/>
          <p:cNvSpPr/>
          <p:nvPr/>
        </p:nvSpPr>
        <p:spPr>
          <a:xfrm>
            <a:off x="533400" y="1447800"/>
            <a:ext cx="2819400" cy="1905000"/>
          </a:xfrm>
          <a:prstGeom prst="wedgeEllipseCallout">
            <a:avLst>
              <a:gd name="adj1" fmla="val 58661"/>
              <a:gd name="adj2" fmla="val 43129"/>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a:t>
            </a:r>
            <a:r>
              <a:rPr lang="en-US" b="1" dirty="0">
                <a:solidFill>
                  <a:schemeClr val="tx1"/>
                </a:solidFill>
              </a:rPr>
              <a:t>We have been having sex without a condom so far and HIV has not transmitted”</a:t>
            </a:r>
            <a:endParaRPr lang="en-US" sz="1200" b="1" dirty="0">
              <a:solidFill>
                <a:schemeClr val="tx1"/>
              </a:solidFill>
            </a:endParaRPr>
          </a:p>
        </p:txBody>
      </p:sp>
      <p:sp>
        <p:nvSpPr>
          <p:cNvPr id="9" name="Oval Callout 8"/>
          <p:cNvSpPr/>
          <p:nvPr/>
        </p:nvSpPr>
        <p:spPr>
          <a:xfrm>
            <a:off x="685800" y="3505200"/>
            <a:ext cx="2057400" cy="1219200"/>
          </a:xfrm>
          <a:prstGeom prst="wedgeEllipseCallout">
            <a:avLst>
              <a:gd name="adj1" fmla="val 95058"/>
              <a:gd name="adj2" fmla="val -1170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 We want to have a child”</a:t>
            </a:r>
          </a:p>
        </p:txBody>
      </p:sp>
      <p:sp>
        <p:nvSpPr>
          <p:cNvPr id="10" name="Oval Callout 9"/>
          <p:cNvSpPr/>
          <p:nvPr/>
        </p:nvSpPr>
        <p:spPr>
          <a:xfrm>
            <a:off x="990600" y="4800600"/>
            <a:ext cx="2133600" cy="838200"/>
          </a:xfrm>
          <a:prstGeom prst="wedgeEllipseCallout">
            <a:avLst>
              <a:gd name="adj1" fmla="val 71196"/>
              <a:gd name="adj2" fmla="val -4182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 Use of alcohol”</a:t>
            </a:r>
          </a:p>
        </p:txBody>
      </p:sp>
      <p:sp>
        <p:nvSpPr>
          <p:cNvPr id="11" name="Oval Callout 10"/>
          <p:cNvSpPr/>
          <p:nvPr/>
        </p:nvSpPr>
        <p:spPr>
          <a:xfrm>
            <a:off x="5867400" y="1447800"/>
            <a:ext cx="1905000" cy="1143000"/>
          </a:xfrm>
          <a:prstGeom prst="wedgeEllipseCallout">
            <a:avLst>
              <a:gd name="adj1" fmla="val -97398"/>
              <a:gd name="adj2" fmla="val 7515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 We don’t have HIV”</a:t>
            </a:r>
          </a:p>
        </p:txBody>
      </p:sp>
      <p:sp>
        <p:nvSpPr>
          <p:cNvPr id="12" name="Oval Callout 11"/>
          <p:cNvSpPr/>
          <p:nvPr/>
        </p:nvSpPr>
        <p:spPr>
          <a:xfrm>
            <a:off x="5943600" y="2590800"/>
            <a:ext cx="2895600" cy="1295400"/>
          </a:xfrm>
          <a:prstGeom prst="wedgeEllipseCallout">
            <a:avLst>
              <a:gd name="adj1" fmla="val -84428"/>
              <a:gd name="adj2" fmla="val 26202"/>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 Using the condom reduces my sexual pleasure”</a:t>
            </a:r>
          </a:p>
        </p:txBody>
      </p:sp>
      <p:sp>
        <p:nvSpPr>
          <p:cNvPr id="13" name="Oval Callout 12"/>
          <p:cNvSpPr/>
          <p:nvPr/>
        </p:nvSpPr>
        <p:spPr>
          <a:xfrm>
            <a:off x="6019800" y="4114800"/>
            <a:ext cx="2362200" cy="762000"/>
          </a:xfrm>
          <a:prstGeom prst="wedgeEllipseCallout">
            <a:avLst>
              <a:gd name="adj1" fmla="val -85482"/>
              <a:gd name="adj2" fmla="val -305"/>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 Relationship factors”</a:t>
            </a:r>
          </a:p>
        </p:txBody>
      </p:sp>
      <p:sp>
        <p:nvSpPr>
          <p:cNvPr id="14" name="Oval Callout 13"/>
          <p:cNvSpPr/>
          <p:nvPr/>
        </p:nvSpPr>
        <p:spPr>
          <a:xfrm>
            <a:off x="5943600" y="5105400"/>
            <a:ext cx="2590800" cy="1066800"/>
          </a:xfrm>
          <a:prstGeom prst="wedgeEllipseCallout">
            <a:avLst>
              <a:gd name="adj1" fmla="val -83048"/>
              <a:gd name="adj2" fmla="val -47310"/>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 I’m so sick, it does not matter”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096962"/>
          </a:xfrm>
        </p:spPr>
        <p:txBody>
          <a:bodyPr>
            <a:norm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Key Issues of Discordant Couples</a:t>
            </a:r>
            <a:endParaRPr lang="en-IN" dirty="0">
              <a:solidFill>
                <a:schemeClr val="tx1"/>
              </a:solidFill>
              <a:effectLst>
                <a:outerShdw blurRad="38100" dist="38100" dir="2700000" algn="tl">
                  <a:srgbClr val="000000">
                    <a:alpha val="43137"/>
                  </a:srgbClr>
                </a:outerShdw>
              </a:effectLst>
            </a:endParaRPr>
          </a:p>
        </p:txBody>
      </p:sp>
      <p:sp>
        <p:nvSpPr>
          <p:cNvPr id="14339" name="Content Placeholder 2"/>
          <p:cNvSpPr>
            <a:spLocks noGrp="1"/>
          </p:cNvSpPr>
          <p:nvPr>
            <p:ph sz="quarter" idx="1"/>
          </p:nvPr>
        </p:nvSpPr>
        <p:spPr>
          <a:xfrm>
            <a:off x="914400" y="1752600"/>
            <a:ext cx="7772400" cy="4267200"/>
          </a:xfrm>
        </p:spPr>
        <p:txBody>
          <a:bodyPr/>
          <a:lstStyle/>
          <a:p>
            <a:pPr marL="395288" indent="-341313" eaLnBrk="1" hangingPunct="1">
              <a:buFont typeface="Wingdings" pitchFamily="2" charset="2"/>
              <a:buChar char="Ø"/>
            </a:pPr>
            <a:r>
              <a:rPr lang="en-US" sz="2800" smtClean="0"/>
              <a:t>Testing the partner</a:t>
            </a:r>
            <a:endParaRPr lang="en-IN" sz="2800" smtClean="0"/>
          </a:p>
          <a:p>
            <a:pPr marL="395288" indent="-341313" eaLnBrk="1" hangingPunct="1">
              <a:buFont typeface="Wingdings" pitchFamily="2" charset="2"/>
              <a:buChar char="Ø"/>
            </a:pPr>
            <a:r>
              <a:rPr lang="en-US" sz="2800" smtClean="0"/>
              <a:t>Consequences of disclosure</a:t>
            </a:r>
            <a:endParaRPr lang="en-IN" sz="2800" smtClean="0"/>
          </a:p>
          <a:p>
            <a:pPr marL="395288" indent="-341313" eaLnBrk="1" hangingPunct="1">
              <a:buFont typeface="Wingdings" pitchFamily="2" charset="2"/>
              <a:buChar char="Ø"/>
            </a:pPr>
            <a:r>
              <a:rPr lang="en-US" sz="2800" smtClean="0"/>
              <a:t>Disclosure to other persons</a:t>
            </a:r>
            <a:endParaRPr lang="en-IN" sz="2800" smtClean="0"/>
          </a:p>
          <a:p>
            <a:pPr marL="395288" indent="-341313" eaLnBrk="1" hangingPunct="1">
              <a:buFont typeface="Wingdings" pitchFamily="2" charset="2"/>
              <a:buChar char="Ø"/>
            </a:pPr>
            <a:r>
              <a:rPr lang="en-US" sz="2800" smtClean="0"/>
              <a:t>Sexual intimacy</a:t>
            </a:r>
          </a:p>
          <a:p>
            <a:pPr marL="395288" indent="-341313" eaLnBrk="1" hangingPunct="1">
              <a:buFont typeface="Wingdings" pitchFamily="2" charset="2"/>
              <a:buChar char="Ø"/>
            </a:pPr>
            <a:r>
              <a:rPr lang="en-US" sz="2800" smtClean="0"/>
              <a:t>Reducing risk</a:t>
            </a:r>
          </a:p>
          <a:p>
            <a:pPr marL="395288" indent="-341313" eaLnBrk="1" hangingPunct="1">
              <a:buFont typeface="Wingdings" pitchFamily="2" charset="2"/>
              <a:buChar char="Ø"/>
            </a:pPr>
            <a:r>
              <a:rPr lang="en-US" sz="2800" smtClean="0"/>
              <a:t>Pregnancy</a:t>
            </a:r>
          </a:p>
          <a:p>
            <a:pPr marL="395288" indent="-341313" eaLnBrk="1" hangingPunct="1">
              <a:buFont typeface="Wingdings" pitchFamily="2" charset="2"/>
              <a:buChar char="Ø"/>
            </a:pPr>
            <a:r>
              <a:rPr lang="en-US" sz="2800" smtClean="0"/>
              <a:t>Family planning</a:t>
            </a:r>
            <a:endParaRPr lang="en-IN"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077200" cy="1096962"/>
          </a:xfrm>
        </p:spPr>
        <p:txBody>
          <a:bodyPr>
            <a:normAutofit/>
          </a:bodyPr>
          <a:lstStyle/>
          <a:p>
            <a:pPr eaLnBrk="1" fontAlgn="auto" hangingPunct="1">
              <a:spcAft>
                <a:spcPts val="0"/>
              </a:spcAft>
              <a:defRPr/>
            </a:pPr>
            <a:r>
              <a:rPr lang="en-US" b="1" dirty="0" smtClean="0">
                <a:solidFill>
                  <a:schemeClr val="tx1"/>
                </a:solidFill>
                <a:effectLst>
                  <a:outerShdw blurRad="38100" dist="38100" dir="2700000" algn="tl">
                    <a:srgbClr val="000000">
                      <a:alpha val="43137"/>
                    </a:srgbClr>
                  </a:outerShdw>
                </a:effectLst>
              </a:rPr>
              <a:t>Key Issues of Discordant Couples</a:t>
            </a:r>
            <a:endParaRPr lang="en-IN" b="1" dirty="0" smtClean="0">
              <a:solidFill>
                <a:schemeClr val="tx1"/>
              </a:solidFill>
              <a:effectLst>
                <a:outerShdw blurRad="38100" dist="38100" dir="2700000" algn="tl">
                  <a:srgbClr val="000000">
                    <a:alpha val="43137"/>
                  </a:srgbClr>
                </a:outerShdw>
              </a:effectLst>
            </a:endParaRPr>
          </a:p>
        </p:txBody>
      </p:sp>
      <p:sp>
        <p:nvSpPr>
          <p:cNvPr id="16387" name="Content Placeholder 2"/>
          <p:cNvSpPr>
            <a:spLocks noGrp="1"/>
          </p:cNvSpPr>
          <p:nvPr>
            <p:ph sz="quarter" idx="1"/>
          </p:nvPr>
        </p:nvSpPr>
        <p:spPr>
          <a:xfrm>
            <a:off x="914400" y="1676400"/>
            <a:ext cx="7772400" cy="4343400"/>
          </a:xfrm>
        </p:spPr>
        <p:txBody>
          <a:bodyPr>
            <a:normAutofit/>
          </a:bodyPr>
          <a:lstStyle/>
          <a:p>
            <a:pPr marL="341313" indent="-341313" eaLnBrk="1" fontAlgn="auto" hangingPunct="1">
              <a:spcBef>
                <a:spcPts val="580"/>
              </a:spcBef>
              <a:spcAft>
                <a:spcPts val="0"/>
              </a:spcAft>
              <a:buFont typeface="Wingdings" pitchFamily="2" charset="2"/>
              <a:buChar char="Ø"/>
              <a:defRPr/>
            </a:pPr>
            <a:r>
              <a:rPr lang="en-US" sz="3200" dirty="0" smtClean="0"/>
              <a:t>Testing the partner</a:t>
            </a:r>
            <a:endParaRPr lang="en-IN" sz="3200" dirty="0" smtClean="0"/>
          </a:p>
          <a:p>
            <a:pPr marL="341313" indent="-341313" eaLnBrk="1" fontAlgn="auto" hangingPunct="1">
              <a:spcBef>
                <a:spcPts val="580"/>
              </a:spcBef>
              <a:spcAft>
                <a:spcPts val="0"/>
              </a:spcAft>
              <a:buFont typeface="Wingdings" pitchFamily="2" charset="2"/>
              <a:buChar char="Ø"/>
              <a:defRPr/>
            </a:pPr>
            <a:r>
              <a:rPr lang="en-US" sz="3200" dirty="0" smtClean="0"/>
              <a:t>Consequences of disclosure</a:t>
            </a:r>
            <a:endParaRPr lang="en-IN" sz="3200" dirty="0" smtClean="0"/>
          </a:p>
          <a:p>
            <a:pPr marL="341313" indent="-341313" eaLnBrk="1" fontAlgn="auto" hangingPunct="1">
              <a:spcBef>
                <a:spcPts val="580"/>
              </a:spcBef>
              <a:spcAft>
                <a:spcPts val="0"/>
              </a:spcAft>
              <a:buFont typeface="Wingdings" pitchFamily="2" charset="2"/>
              <a:buChar char="Ø"/>
              <a:defRPr/>
            </a:pPr>
            <a:r>
              <a:rPr lang="en-US" sz="3200" dirty="0" smtClean="0"/>
              <a:t>Disclosure to other persons</a:t>
            </a:r>
            <a:endParaRPr lang="en-IN" sz="3200" dirty="0" smtClean="0"/>
          </a:p>
          <a:p>
            <a:pPr marL="274320" indent="-274320" eaLnBrk="1" fontAlgn="auto" hangingPunct="1">
              <a:spcBef>
                <a:spcPts val="580"/>
              </a:spcBef>
              <a:spcAft>
                <a:spcPts val="0"/>
              </a:spcAft>
              <a:buFont typeface="Wingdings 2" pitchFamily="18" charset="2"/>
              <a:buNone/>
              <a:defRPr/>
            </a:pPr>
            <a:endParaRPr lang="en-IN" dirty="0" smtClean="0"/>
          </a:p>
          <a:p>
            <a:pPr marL="274320" indent="-274320" eaLnBrk="1" fontAlgn="auto" hangingPunct="1">
              <a:spcBef>
                <a:spcPts val="580"/>
              </a:spcBef>
              <a:spcAft>
                <a:spcPts val="0"/>
              </a:spcAft>
              <a:buFont typeface="Wingdings 2"/>
              <a:buChar char=""/>
              <a:defRPr/>
            </a:pPr>
            <a:endParaRPr lang="en-IN" dirty="0" smtClean="0"/>
          </a:p>
        </p:txBody>
      </p:sp>
      <p:sp>
        <p:nvSpPr>
          <p:cNvPr id="4" name="Horizontal Scroll 3"/>
          <p:cNvSpPr/>
          <p:nvPr/>
        </p:nvSpPr>
        <p:spPr>
          <a:xfrm>
            <a:off x="1219200" y="3505200"/>
            <a:ext cx="7467600" cy="2590800"/>
          </a:xfrm>
          <a:prstGeom prst="horizontalScroll">
            <a:avLst/>
          </a:prstGeom>
          <a:solidFill>
            <a:schemeClr val="accent1">
              <a:lumMod val="20000"/>
              <a:lumOff val="80000"/>
            </a:schemeClr>
          </a:solid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n-US" b="1" dirty="0">
                <a:solidFill>
                  <a:schemeClr val="tx1"/>
                </a:solidFill>
              </a:rPr>
              <a:t>When a counsellor acts as an advocate, she/he temporarily abandons the neutral position to help someone who is relatively powerless. When violence erupts, it is important to stop it immediately. If the client is the victim, she/he may not be able to seek help.  Here a counsellor must play a more active role than is usual to ensure the safety and well-being of the client.</a:t>
            </a:r>
            <a:endParaRPr lang="en-US"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4562</TotalTime>
  <Words>4755</Words>
  <Application>Microsoft Office PowerPoint</Application>
  <PresentationFormat>On-screen Show (4:3)</PresentationFormat>
  <Paragraphs>522</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Equity</vt:lpstr>
      <vt:lpstr>COUNSELLING  DISCORDANT COUPLES</vt:lpstr>
      <vt:lpstr>Objectives</vt:lpstr>
      <vt:lpstr>ACTIVITY 1</vt:lpstr>
      <vt:lpstr>ACTIVITY 1 Sero-discordant Parking Lot</vt:lpstr>
      <vt:lpstr>Who is a Discordant Couple?</vt:lpstr>
      <vt:lpstr>Factors Affecting Discordance</vt:lpstr>
      <vt:lpstr>Why People Fail to Use Condoms</vt:lpstr>
      <vt:lpstr>Key Issues of Discordant Couples</vt:lpstr>
      <vt:lpstr>Key Issues of Discordant Couples</vt:lpstr>
      <vt:lpstr>Key Issues of Discordant Couples Sexual Intimacy</vt:lpstr>
      <vt:lpstr>Exploring Sexual Life of Discordant Couples</vt:lpstr>
      <vt:lpstr>Key Issues of Discordant Couples Reducing Risk</vt:lpstr>
      <vt:lpstr>Key Issues of Discordant Couples Pregnancy</vt:lpstr>
      <vt:lpstr>Key Issues of Discordant Couples Harm Reduction for Pregnancy</vt:lpstr>
      <vt:lpstr>Key Issues of Discordant Couples Harm Reduction for Pregnancy</vt:lpstr>
      <vt:lpstr>Key Issues of Discordant Couples Fertility Counselling as Harm Reduction</vt:lpstr>
      <vt:lpstr>Key Issues of Discordant Couples Family Planning</vt:lpstr>
      <vt:lpstr>Couple Counselling</vt:lpstr>
      <vt:lpstr>Couple Counselling</vt:lpstr>
      <vt:lpstr>Four Primary Conversations  in Couple counselling</vt:lpstr>
      <vt:lpstr>Couple Counselling Techniques</vt:lpstr>
      <vt:lpstr>Couple Counselling Techniques</vt:lpstr>
      <vt:lpstr>Couple Counselling Techniques</vt:lpstr>
      <vt:lpstr>Couple Counselling Techniques</vt:lpstr>
      <vt:lpstr>ACTIVITY 2</vt:lpstr>
      <vt:lpstr>ACTIVITY 3:  Triad Counselling Practice</vt:lpstr>
      <vt:lpstr>ACTIVITY 3:  Triad Counselling Practice Debriefing Questions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GUEST OFFICE</dc:creator>
  <cp:lastModifiedBy>Rajesh Singh</cp:lastModifiedBy>
  <cp:revision>140</cp:revision>
  <dcterms:created xsi:type="dcterms:W3CDTF">2011-03-28T07:35:59Z</dcterms:created>
  <dcterms:modified xsi:type="dcterms:W3CDTF">2011-09-07T15:06:12Z</dcterms:modified>
</cp:coreProperties>
</file>