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2" r:id="rId2"/>
    <p:sldId id="256" r:id="rId3"/>
    <p:sldId id="257" r:id="rId4"/>
    <p:sldId id="258" r:id="rId5"/>
    <p:sldId id="259" r:id="rId6"/>
    <p:sldId id="261" r:id="rId7"/>
    <p:sldId id="273" r:id="rId8"/>
    <p:sldId id="262" r:id="rId9"/>
    <p:sldId id="274" r:id="rId10"/>
    <p:sldId id="263" r:id="rId11"/>
    <p:sldId id="264" r:id="rId12"/>
    <p:sldId id="265" r:id="rId13"/>
    <p:sldId id="275" r:id="rId14"/>
    <p:sldId id="266" r:id="rId15"/>
    <p:sldId id="276" r:id="rId16"/>
    <p:sldId id="267" r:id="rId17"/>
    <p:sldId id="268" r:id="rId18"/>
    <p:sldId id="277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v5pmoONhBrdCSlBMoMhNDA==" hashData="OCez/gLmXu5VIW4KVvJ6YuCyQ+k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E33B96C-EF63-40D0-986B-5E5A0A97E9CB}" type="datetimeFigureOut">
              <a:rPr lang="en-US" smtClean="0"/>
              <a:pPr/>
              <a:t>9/7/2011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D108413-5FF0-4D04-8C88-F5A6DFD75E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Vignettes from Field-Testing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18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40444" y="1646238"/>
            <a:ext cx="4663112" cy="452596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02785" y="1646238"/>
            <a:ext cx="4538430" cy="452596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18094" y="1646238"/>
            <a:ext cx="5107812" cy="452596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Body Mapping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2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7533" y="1646238"/>
            <a:ext cx="6628934" cy="4525962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Counselling Children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4574" y="1646238"/>
            <a:ext cx="5614852" cy="4525962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85564"/>
            <a:ext cx="8229600" cy="4447309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Home-based Care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7932" y="1646238"/>
            <a:ext cx="6288136" cy="452596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Management Story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36287" y="1646238"/>
            <a:ext cx="4671425" cy="452596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38812" y="1646238"/>
            <a:ext cx="5266376" cy="452596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35990" y="1646238"/>
            <a:ext cx="6072020" cy="452596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920" y="1955186"/>
            <a:ext cx="5852160" cy="390806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04056" y="1646238"/>
            <a:ext cx="5535887" cy="452596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Grains of Time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13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Outreach Work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15</TotalTime>
  <Words>19</Words>
  <Application>Microsoft Office PowerPoint</Application>
  <PresentationFormat>On-screen Show (4:3)</PresentationFormat>
  <Paragraphs>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Foundry</vt:lpstr>
      <vt:lpstr>Vignettes from Field-Testing</vt:lpstr>
      <vt:lpstr>Time Management Story</vt:lpstr>
      <vt:lpstr>Slide 3</vt:lpstr>
      <vt:lpstr>Slide 4</vt:lpstr>
      <vt:lpstr>Slide 5</vt:lpstr>
      <vt:lpstr>Slide 6</vt:lpstr>
      <vt:lpstr>The Grains of Time</vt:lpstr>
      <vt:lpstr>Slide 8</vt:lpstr>
      <vt:lpstr>Mapping Outreach Work</vt:lpstr>
      <vt:lpstr>Slide 10</vt:lpstr>
      <vt:lpstr>Slide 11</vt:lpstr>
      <vt:lpstr>Slide 12</vt:lpstr>
      <vt:lpstr>Body Mapping</vt:lpstr>
      <vt:lpstr>Slide 14</vt:lpstr>
      <vt:lpstr>Counselling Children</vt:lpstr>
      <vt:lpstr>Slide 16</vt:lpstr>
      <vt:lpstr>Slide 17</vt:lpstr>
      <vt:lpstr>Home-based Care</vt:lpstr>
      <vt:lpstr>Slide 19</vt:lpstr>
      <vt:lpstr>Slide 20</vt:lpstr>
      <vt:lpstr>Slide 21</vt:lpstr>
    </vt:vector>
  </TitlesOfParts>
  <Company>NACO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Management Story</dc:title>
  <dc:creator>ROHINI</dc:creator>
  <cp:lastModifiedBy>Rajesh Singh</cp:lastModifiedBy>
  <cp:revision>5</cp:revision>
  <dcterms:created xsi:type="dcterms:W3CDTF">2011-09-06T13:17:59Z</dcterms:created>
  <dcterms:modified xsi:type="dcterms:W3CDTF">2011-09-07T15:14:22Z</dcterms:modified>
</cp:coreProperties>
</file>